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4493" r:id="rId1"/>
  </p:sldMasterIdLst>
  <p:notesMasterIdLst>
    <p:notesMasterId r:id="rId3"/>
  </p:notesMasterIdLst>
  <p:handoutMasterIdLst>
    <p:handoutMasterId r:id="rId4"/>
  </p:handoutMasterIdLst>
  <p:sldIdLst>
    <p:sldId id="258" r:id="rId2"/>
  </p:sldIdLst>
  <p:sldSz cx="12192000" cy="6858000"/>
  <p:notesSz cx="6858000" cy="9144000"/>
  <p:defaultTextStyle>
    <a:defPPr rtl="0">
      <a:defRPr lang="nb-NO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4" name="Author" initials="A" lastIdx="0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4689" autoAdjust="0"/>
  </p:normalViewPr>
  <p:slideViewPr>
    <p:cSldViewPr snapToGrid="0">
      <p:cViewPr>
        <p:scale>
          <a:sx n="116" d="100"/>
          <a:sy n="116" d="100"/>
        </p:scale>
        <p:origin x="33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5" d="100"/>
          <a:sy n="85" d="100"/>
        </p:scale>
        <p:origin x="3870" y="84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commentAuthors" Target="commentAuthors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overskrift 1">
            <a:extLst>
              <a:ext uri="{FF2B5EF4-FFF2-40B4-BE49-F238E27FC236}">
                <a16:creationId xmlns:a16="http://schemas.microsoft.com/office/drawing/2014/main" id="{EB6F786D-919B-4EF5-BD44-C01ABFF51C6A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3" name="Plassholder for dato 2">
            <a:extLst>
              <a:ext uri="{FF2B5EF4-FFF2-40B4-BE49-F238E27FC236}">
                <a16:creationId xmlns:a16="http://schemas.microsoft.com/office/drawing/2014/main" id="{7C3CE706-A491-407B-8A3C-1E1B38E3BE5E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rtl="0"/>
            <a:fld id="{A6B71B83-8E9D-406D-ABFC-2774347D5EF0}" type="datetime1">
              <a:rPr lang="nb-NO" smtClean="0"/>
              <a:t>30.03.2022</a:t>
            </a:fld>
            <a:endParaRPr lang="nb-NO" dirty="0"/>
          </a:p>
        </p:txBody>
      </p:sp>
      <p:sp>
        <p:nvSpPr>
          <p:cNvPr id="4" name="Plassholder for bunntekst 3">
            <a:extLst>
              <a:ext uri="{FF2B5EF4-FFF2-40B4-BE49-F238E27FC236}">
                <a16:creationId xmlns:a16="http://schemas.microsoft.com/office/drawing/2014/main" id="{49EB2EC7-06AC-483D-9F0F-8513034635FA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/>
          </a:p>
        </p:txBody>
      </p:sp>
      <p:sp>
        <p:nvSpPr>
          <p:cNvPr id="5" name="Plassholder for lysbildenummer 4">
            <a:extLst>
              <a:ext uri="{FF2B5EF4-FFF2-40B4-BE49-F238E27FC236}">
                <a16:creationId xmlns:a16="http://schemas.microsoft.com/office/drawing/2014/main" id="{77165677-A8C6-4167-BD6B-72F4BE86DECB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BD49346E-4525-4E9D-8817-A0F329044F37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318088238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opptekst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3" name="Plassholder for dato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90E36E-3CCF-462E-9803-F715029472ED}" type="datetime1">
              <a:rPr lang="nb-NO" smtClean="0"/>
              <a:pPr/>
              <a:t>30.03.2022</a:t>
            </a:fld>
            <a:endParaRPr lang="nb-NO" dirty="0"/>
          </a:p>
        </p:txBody>
      </p:sp>
      <p:sp>
        <p:nvSpPr>
          <p:cNvPr id="4" name="Plassholder for lysbil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rtl="0"/>
            <a:endParaRPr lang="nb-NO" noProof="0"/>
          </a:p>
        </p:txBody>
      </p:sp>
      <p:sp>
        <p:nvSpPr>
          <p:cNvPr id="5" name="Plassholder for notat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rtl="0"/>
            <a:fld id="{1A180B81-AA4E-4B75-A7A4-FD12E7A9A81B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516289677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lysbil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ssholder for notater 2"/>
          <p:cNvSpPr>
            <a:spLocks noGrp="1"/>
          </p:cNvSpPr>
          <p:nvPr>
            <p:ph type="body" idx="1"/>
          </p:nvPr>
        </p:nvSpPr>
        <p:spPr/>
        <p:txBody>
          <a:bodyPr rtlCol="0"/>
          <a:lstStyle/>
          <a:p>
            <a:pPr rtl="0"/>
            <a:endParaRPr lang="nb-NO" noProof="0" dirty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5"/>
          </p:nvPr>
        </p:nvSpPr>
        <p:spPr/>
        <p:txBody>
          <a:bodyPr rtlCol="0"/>
          <a:lstStyle/>
          <a:p>
            <a:pPr rtl="0"/>
            <a:fld id="{1A180B81-AA4E-4B75-A7A4-FD12E7A9A81B}" type="slidenum">
              <a:rPr lang="nb-NO" smtClean="0"/>
              <a:t>1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5367511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tellysbil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ctr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Undertittel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pPr rtl="0"/>
            <a:r>
              <a:rPr lang="nb-NO" noProof="0"/>
              <a:t>Klikk for å redigere undertittelstil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>
            <a:lvl1pPr algn="l">
              <a:defRPr/>
            </a:lvl1pPr>
          </a:lstStyle>
          <a:p>
            <a:pPr rtl="0"/>
            <a:fld id="{09909A7E-2251-4A86-BA58-F8919F4F8E9A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13" name="Rett linje 12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Rektangel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blipFill dpi="0" rotWithShape="1">
            <a:blip r:embed="rId2"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80095969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tel og loddrett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/>
        <p:txBody>
          <a:bodyPr vert="eaVert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F12F4489-E5C5-42D4-8463-F5D30B1904FE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636977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Loddrett tittel og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drett tittel 1"/>
          <p:cNvSpPr>
            <a:spLocks noGrp="1"/>
          </p:cNvSpPr>
          <p:nvPr>
            <p:ph type="title" orient="vert" hasCustomPrompt="1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loddrett tekst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DDA16A2B-182C-48DD-BF3C-09C0ED748B04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7" name="Rett linje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16157104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tel og innh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9896F56E-5822-42B4-B94F-2AC1C9B7B4C5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18800262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Deloversk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457200" y="4960137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b="0" spc="200" baseline="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5536B668-8132-4B6F-BAD1-F45A24231AFC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12" name="Rett linje 11"/>
          <p:cNvCxnSpPr/>
          <p:nvPr/>
        </p:nvCxnSpPr>
        <p:spPr>
          <a:xfrm flipV="1">
            <a:off x="8386842" y="5264106"/>
            <a:ext cx="0" cy="914400"/>
          </a:xfrm>
          <a:prstGeom prst="line">
            <a:avLst/>
          </a:prstGeom>
          <a:ln w="19050"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ktangel 12"/>
          <p:cNvSpPr/>
          <p:nvPr/>
        </p:nvSpPr>
        <p:spPr>
          <a:xfrm>
            <a:off x="0" y="-1"/>
            <a:ext cx="12192000" cy="4572000"/>
          </a:xfrm>
          <a:prstGeom prst="rect">
            <a:avLst/>
          </a:prstGeom>
          <a:blipFill dpi="0" rotWithShape="1">
            <a:blip r:embed="rId2">
              <a:duotone>
                <a:schemeClr val="accent3">
                  <a:shade val="45000"/>
                  <a:satMod val="135000"/>
                </a:schemeClr>
                <a:prstClr val="white"/>
              </a:duotone>
            </a:blip>
            <a:srcRect/>
            <a:tile tx="-133350" ty="-6350" sx="50000" sy="5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72383305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o innholdsdel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1024128" y="585216"/>
            <a:ext cx="9720072" cy="1499616"/>
          </a:xfrm>
        </p:spPr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70F82C66-EA94-42C3-A93B-85D94DD6A108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4580577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Sammenlign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tel 9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5" name="Plassholder for tekst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rtlCol="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nb-NO" noProof="0"/>
              <a:t>Klikk for å redigere tekststiler i malen</a:t>
            </a:r>
          </a:p>
        </p:txBody>
      </p:sp>
      <p:sp>
        <p:nvSpPr>
          <p:cNvPr id="6" name="Plassholder for innhold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 rtlCol="0"/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7" name="Plassholder for dato 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BDE38238-3977-4D82-9753-8561E1D9CAF5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8" name="Plassholder for bunntekst 7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9" name="Plassholder for lysbildenummer 8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8527497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Bare tit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/>
        <p:txBody>
          <a:bodyPr rtlCol="0"/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dato 2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DD8AE8D-3C42-4B71-ACF4-BD11711AD2FC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4" name="Plassholder for bunntekst 3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5" name="Plassholder for lysbildenummer 4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3570867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dato 1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114E6A4B-8825-46CD-9ED8-64590B201D93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3" name="Plassholder for bunntekst 2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4" name="Plassholder for lysbildenummer 3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225824673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hold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tel 7"/>
          <p:cNvSpPr>
            <a:spLocks noGrp="1"/>
          </p:cNvSpPr>
          <p:nvPr>
            <p:ph type="title" hasCustomPrompt="1"/>
          </p:nvPr>
        </p:nvSpPr>
        <p:spPr>
          <a:xfrm>
            <a:off x="1024128" y="471509"/>
            <a:ext cx="4389120" cy="1737360"/>
          </a:xfrm>
        </p:spPr>
        <p:txBody>
          <a:bodyPr rtlCol="0"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 rtlCol="0"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 rtlCol="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CEDF11FB-2159-4FAF-AC43-6CB484955168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</p:spTree>
    <p:extLst>
      <p:ext uri="{BB962C8B-B14F-4D97-AF65-F5344CB8AC3E}">
        <p14:creationId xmlns:p14="http://schemas.microsoft.com/office/powerpoint/2010/main" val="206963708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Bilde med bilde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 hasCustomPrompt="1"/>
          </p:nvPr>
        </p:nvSpPr>
        <p:spPr>
          <a:xfrm>
            <a:off x="457200" y="4960138"/>
            <a:ext cx="7772400" cy="1463040"/>
          </a:xfrm>
        </p:spPr>
        <p:txBody>
          <a:bodyPr rtlCol="0" anchor="ctr">
            <a:normAutofit/>
          </a:bodyPr>
          <a:lstStyle>
            <a:lvl1pPr algn="r">
              <a:defRPr sz="5000" spc="200" baseline="0"/>
            </a:lvl1pPr>
          </a:lstStyle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bilde 2"/>
          <p:cNvSpPr>
            <a:spLocks noGrp="1" noChangeAspect="1"/>
          </p:cNvSpPr>
          <p:nvPr>
            <p:ph type="pic" idx="1" hasCustomPrompt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rtlCol="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rtl="0"/>
            <a:r>
              <a:rPr lang="nb-NO" noProof="0"/>
              <a:t>Klikk ikonet for å legge til bilde</a:t>
            </a:r>
          </a:p>
        </p:txBody>
      </p:sp>
      <p:sp>
        <p:nvSpPr>
          <p:cNvPr id="4" name="Plassholder for tekst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rtlCol="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 rtl="0"/>
            <a:r>
              <a:rPr lang="nb-NO" noProof="0"/>
              <a:t>Klikk for å redigere tekststiler i malen</a:t>
            </a:r>
          </a:p>
        </p:txBody>
      </p:sp>
      <p:sp>
        <p:nvSpPr>
          <p:cNvPr id="5" name="Plassholder for dato 4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pPr rtl="0"/>
            <a:fld id="{E43F0AE7-FDBF-4503-9C74-5BDFDE466AAB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6" name="Plassholder for bunntekst 5"/>
          <p:cNvSpPr>
            <a:spLocks noGrp="1"/>
          </p:cNvSpPr>
          <p:nvPr>
            <p:ph type="ftr" sz="quarter" idx="11"/>
          </p:nvPr>
        </p:nvSpPr>
        <p:spPr/>
        <p:txBody>
          <a:bodyPr rtlCol="0"/>
          <a:lstStyle/>
          <a:p>
            <a:pPr rtl="0"/>
            <a:endParaRPr lang="nb-NO" noProof="0"/>
          </a:p>
        </p:txBody>
      </p:sp>
      <p:sp>
        <p:nvSpPr>
          <p:cNvPr id="7" name="Plassholder for lysbildenummer 6"/>
          <p:cNvSpPr>
            <a:spLocks noGrp="1"/>
          </p:cNvSpPr>
          <p:nvPr>
            <p:ph type="sldNum" sz="quarter" idx="12"/>
          </p:nvPr>
        </p:nvSpPr>
        <p:spPr/>
        <p:txBody>
          <a:bodyPr rtlCol="0"/>
          <a:lstStyle/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8" name="Rett linje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42949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ssholder for tittel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rtl="0"/>
            <a:r>
              <a:rPr lang="nb-NO" noProof="0"/>
              <a:t>Klikk for å redigere tittelstil i malen</a:t>
            </a:r>
          </a:p>
        </p:txBody>
      </p:sp>
      <p:sp>
        <p:nvSpPr>
          <p:cNvPr id="3" name="Plassholder for tekst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 rtl="0"/>
            <a:r>
              <a:rPr lang="nb-NO" noProof="0"/>
              <a:t>Klikk for å redigere tekststiler i malen</a:t>
            </a:r>
          </a:p>
          <a:p>
            <a:pPr lvl="1" rtl="0"/>
            <a:r>
              <a:rPr lang="nb-NO" noProof="0"/>
              <a:t>Andre nivå</a:t>
            </a:r>
          </a:p>
          <a:p>
            <a:pPr lvl="2" rtl="0"/>
            <a:r>
              <a:rPr lang="nb-NO" noProof="0"/>
              <a:t>Tredje nivå</a:t>
            </a:r>
          </a:p>
          <a:p>
            <a:pPr lvl="3" rtl="0"/>
            <a:r>
              <a:rPr lang="nb-NO" noProof="0"/>
              <a:t>Fjerde nivå</a:t>
            </a:r>
          </a:p>
          <a:p>
            <a:pPr lvl="4" rtl="0"/>
            <a:r>
              <a:rPr lang="nb-NO" noProof="0"/>
              <a:t>Femte nivå</a:t>
            </a:r>
          </a:p>
        </p:txBody>
      </p:sp>
      <p:sp>
        <p:nvSpPr>
          <p:cNvPr id="4" name="Plassholder for dato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0D2C3C45-3104-4F87-B6BE-3D0E6EF80416}" type="datetime1">
              <a:rPr lang="nb-NO" noProof="0" smtClean="0"/>
              <a:t>30.03.2022</a:t>
            </a:fld>
            <a:endParaRPr lang="nb-NO" noProof="0"/>
          </a:p>
        </p:txBody>
      </p:sp>
      <p:sp>
        <p:nvSpPr>
          <p:cNvPr id="5" name="Plassholder for bunntekst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endParaRPr lang="nb-NO" noProof="0"/>
          </a:p>
        </p:txBody>
      </p:sp>
      <p:sp>
        <p:nvSpPr>
          <p:cNvPr id="6" name="Plassholder for lysbildenumm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pPr rtl="0"/>
            <a:fld id="{7966EA62-41C5-4F9A-A915-5B0BC739C923}" type="slidenum">
              <a:rPr lang="nb-NO" noProof="0" smtClean="0"/>
              <a:t>‹#›</a:t>
            </a:fld>
            <a:endParaRPr lang="nb-NO" noProof="0"/>
          </a:p>
        </p:txBody>
      </p:sp>
      <p:cxnSp>
        <p:nvCxnSpPr>
          <p:cNvPr id="8" name="Rett linje 7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10646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494" r:id="rId1"/>
    <p:sldLayoutId id="2147484495" r:id="rId2"/>
    <p:sldLayoutId id="2147484496" r:id="rId3"/>
    <p:sldLayoutId id="2147484497" r:id="rId4"/>
    <p:sldLayoutId id="2147484498" r:id="rId5"/>
    <p:sldLayoutId id="2147484499" r:id="rId6"/>
    <p:sldLayoutId id="2147484500" r:id="rId7"/>
    <p:sldLayoutId id="2147484501" r:id="rId8"/>
    <p:sldLayoutId id="2147484502" r:id="rId9"/>
    <p:sldLayoutId id="2147484503" r:id="rId10"/>
    <p:sldLayoutId id="2147484504" r:id="rId11"/>
  </p:sldLayoutIdLst>
  <p:hf sldNum="0" hdr="0" ftr="0" dt="0"/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6" name="Kobling: Vinkel 35">
            <a:extLst>
              <a:ext uri="{FF2B5EF4-FFF2-40B4-BE49-F238E27FC236}">
                <a16:creationId xmlns:a16="http://schemas.microsoft.com/office/drawing/2014/main" id="{1DE0112F-791B-49A1-8CD8-15FA7DC6F1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20" idx="0"/>
          </p:cNvCxnSpPr>
          <p:nvPr/>
        </p:nvCxnSpPr>
        <p:spPr>
          <a:xfrm rot="5400000">
            <a:off x="5602031" y="729706"/>
            <a:ext cx="1309364" cy="2826556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Kobling: Vinkel 48">
            <a:extLst>
              <a:ext uri="{FF2B5EF4-FFF2-40B4-BE49-F238E27FC236}">
                <a16:creationId xmlns:a16="http://schemas.microsoft.com/office/drawing/2014/main" id="{88C5FB59-79BD-402C-B020-CAA59D615CC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  <a:stCxn id="19" idx="2"/>
            <a:endCxn id="30" idx="0"/>
          </p:cNvCxnSpPr>
          <p:nvPr/>
        </p:nvCxnSpPr>
        <p:spPr>
          <a:xfrm rot="16200000" flipH="1">
            <a:off x="8342363" y="815930"/>
            <a:ext cx="1309364" cy="2654108"/>
          </a:xfrm>
          <a:prstGeom prst="bentConnector3">
            <a:avLst>
              <a:gd name="adj1" fmla="val 50000"/>
            </a:avLst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Rett linje 92">
            <a:extLst>
              <a:ext uri="{FF2B5EF4-FFF2-40B4-BE49-F238E27FC236}">
                <a16:creationId xmlns:a16="http://schemas.microsoft.com/office/drawing/2014/main" id="{C918219C-ED8A-41E2-A454-104913D38EB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>
            <a:off x="7669991" y="2067697"/>
            <a:ext cx="0" cy="729969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9" name="Rett linje 98">
            <a:extLst>
              <a:ext uri="{FF2B5EF4-FFF2-40B4-BE49-F238E27FC236}">
                <a16:creationId xmlns:a16="http://schemas.microsoft.com/office/drawing/2014/main" id="{67799EAF-F8D9-4832-85BE-85588AE221F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/>
          </p:cNvCxnSpPr>
          <p:nvPr/>
        </p:nvCxnSpPr>
        <p:spPr>
          <a:xfrm flipH="1">
            <a:off x="6986262" y="1778000"/>
            <a:ext cx="687247" cy="0"/>
          </a:xfrm>
          <a:prstGeom prst="line">
            <a:avLst/>
          </a:prstGeom>
          <a:ln w="3175"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ittel 3"/>
          <p:cNvSpPr>
            <a:spLocks noGrp="1"/>
          </p:cNvSpPr>
          <p:nvPr>
            <p:ph type="title"/>
          </p:nvPr>
        </p:nvSpPr>
        <p:spPr>
          <a:xfrm>
            <a:off x="767998" y="643467"/>
            <a:ext cx="2939030" cy="5571066"/>
          </a:xfrm>
        </p:spPr>
        <p:txBody>
          <a:bodyPr lIns="0" tIns="0" rIns="0" bIns="0" rtlCol="0">
            <a:noAutofit/>
          </a:bodyPr>
          <a:lstStyle/>
          <a:p>
            <a:pPr rtl="0"/>
            <a:r>
              <a:rPr lang="nb-NO" sz="4000" spc="-150" dirty="0"/>
              <a:t>Organisasjonskart </a:t>
            </a:r>
            <a:br>
              <a:rPr lang="nb-NO" sz="4000" spc="-150" dirty="0"/>
            </a:br>
            <a:r>
              <a:rPr lang="nb-NO" sz="4000" spc="-150" dirty="0"/>
              <a:t>Dokumentsenteret</a:t>
            </a:r>
          </a:p>
        </p:txBody>
      </p:sp>
      <p:sp>
        <p:nvSpPr>
          <p:cNvPr id="19" name="Rektangel 18" descr="Hierarkinivå 1">
            <a:extLst>
              <a:ext uri="{FF2B5EF4-FFF2-40B4-BE49-F238E27FC236}">
                <a16:creationId xmlns:a16="http://schemas.microsoft.com/office/drawing/2014/main" id="{21C604EF-32A3-42D7-8586-5D643B7D12C1}"/>
              </a:ext>
            </a:extLst>
          </p:cNvPr>
          <p:cNvSpPr/>
          <p:nvPr/>
        </p:nvSpPr>
        <p:spPr>
          <a:xfrm>
            <a:off x="5107498" y="588303"/>
            <a:ext cx="5124986" cy="899999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  <a:effectLst/>
          <a:scene3d>
            <a:camera prst="orthographicFront"/>
            <a:lightRig rig="flat" dir="t"/>
          </a:scene3d>
          <a:sp3d prstMaterial="dkEdge"/>
        </p:spPr>
        <p:style>
          <a:lnRef idx="0">
            <a:scrgbClr r="0" g="0" b="0"/>
          </a:lnRef>
          <a:fillRef idx="2">
            <a:scrgbClr r="0" g="0" b="0"/>
          </a:fillRef>
          <a:effectRef idx="1">
            <a:scrgbClr r="0" g="0" b="0"/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br>
              <a:rPr lang="nb-NO" sz="1100" kern="1200" dirty="0">
                <a:latin typeface="+mj-lt"/>
              </a:rPr>
            </a:br>
            <a:r>
              <a:rPr lang="nb-NO" sz="1100" b="1" kern="1200" dirty="0" err="1">
                <a:latin typeface="Century Gothic" panose="020B0502020202020204" pitchFamily="34" charset="0"/>
              </a:rPr>
              <a:t>Avdelingsleiar</a:t>
            </a:r>
            <a:r>
              <a:rPr lang="nb-NO" sz="1100" b="1" kern="1200" dirty="0">
                <a:latin typeface="Century Gothic" panose="020B0502020202020204" pitchFamily="34" charset="0"/>
              </a:rPr>
              <a:t>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>
                <a:latin typeface="Century Gothic" panose="020B0502020202020204" pitchFamily="34" charset="0"/>
              </a:rPr>
              <a:t>Dokumentsenteret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dirty="0">
                <a:latin typeface="Century Gothic" panose="020B0502020202020204" pitchFamily="34" charset="0"/>
              </a:rPr>
              <a:t>(Personal- og budsjettansvar)</a:t>
            </a:r>
            <a:endParaRPr lang="nb-NO" sz="1100" b="0" kern="1200" dirty="0">
              <a:latin typeface="Century Gothic" panose="020B0502020202020204" pitchFamily="34" charset="0"/>
            </a:endParaRPr>
          </a:p>
        </p:txBody>
      </p:sp>
      <p:sp>
        <p:nvSpPr>
          <p:cNvPr id="32" name="Rektangel 31" descr="Hierarki undernivå">
            <a:extLst>
              <a:ext uri="{FF2B5EF4-FFF2-40B4-BE49-F238E27FC236}">
                <a16:creationId xmlns:a16="http://schemas.microsoft.com/office/drawing/2014/main" id="{05E740D1-0BDB-44A7-8B44-8DBC24EE1D85}"/>
              </a:ext>
            </a:extLst>
          </p:cNvPr>
          <p:cNvSpPr/>
          <p:nvPr/>
        </p:nvSpPr>
        <p:spPr>
          <a:xfrm>
            <a:off x="5111017" y="1559983"/>
            <a:ext cx="1875245" cy="425431"/>
          </a:xfrm>
          <a:prstGeom prst="rect">
            <a:avLst/>
          </a:prstGeom>
          <a:solidFill>
            <a:schemeClr val="bg1">
              <a:lumMod val="95000"/>
            </a:schemeClr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8255" tIns="8255" rIns="8255" bIns="8255" numCol="1" spcCol="1270" rtlCol="0" anchor="ctr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 err="1">
                <a:solidFill>
                  <a:prstClr val="black"/>
                </a:solidFill>
                <a:latin typeface="Century Gothic" panose="020B0502020202020204" pitchFamily="34" charset="0"/>
              </a:rPr>
              <a:t>Fagansvarleg</a:t>
            </a: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 arkiv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Al</a:t>
            </a:r>
            <a:r>
              <a:rPr lang="nb-NO" sz="1100" dirty="0">
                <a:solidFill>
                  <a:prstClr val="black"/>
                </a:solidFill>
                <a:latin typeface="Century Gothic" panose="020B0502020202020204" pitchFamily="34" charset="0"/>
              </a:rPr>
              <a:t>ver kommune</a:t>
            </a:r>
            <a:endParaRPr lang="nb-NO" sz="1100" b="0" kern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20" name="Rektangel 19" descr="Hierarkinivå 2, element 1">
            <a:extLst>
              <a:ext uri="{FF2B5EF4-FFF2-40B4-BE49-F238E27FC236}">
                <a16:creationId xmlns:a16="http://schemas.microsoft.com/office/drawing/2014/main" id="{E27E376D-AE9F-46B0-AA66-A3D22FC5623A}"/>
              </a:ext>
            </a:extLst>
          </p:cNvPr>
          <p:cNvSpPr/>
          <p:nvPr/>
        </p:nvSpPr>
        <p:spPr>
          <a:xfrm>
            <a:off x="3829768" y="2797666"/>
            <a:ext cx="2027334" cy="900000"/>
          </a:xfrm>
          <a:prstGeom prst="rect">
            <a:avLst/>
          </a:prstGeom>
          <a:solidFill>
            <a:schemeClr val="accent1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Dokumentforvaltarar</a:t>
            </a:r>
            <a:r>
              <a:rPr lang="nb-NO" sz="1100" b="1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Intern Sone</a:t>
            </a:r>
            <a:br>
              <a:rPr lang="nb-NO" sz="1100" kern="1200" dirty="0"/>
            </a:br>
            <a:endParaRPr lang="nb-NO" sz="11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26" name="Rektangel 25" descr="Hierarkinivå 2, element 4">
            <a:extLst>
              <a:ext uri="{FF2B5EF4-FFF2-40B4-BE49-F238E27FC236}">
                <a16:creationId xmlns:a16="http://schemas.microsoft.com/office/drawing/2014/main" id="{6CC65D6C-DD16-4338-8CA6-BFA0B65035D7}"/>
              </a:ext>
            </a:extLst>
          </p:cNvPr>
          <p:cNvSpPr/>
          <p:nvPr/>
        </p:nvSpPr>
        <p:spPr>
          <a:xfrm>
            <a:off x="6639478" y="2869347"/>
            <a:ext cx="2199808" cy="900000"/>
          </a:xfrm>
          <a:prstGeom prst="rect">
            <a:avLst/>
          </a:prstGeom>
          <a:solidFill>
            <a:schemeClr val="accent3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Driftskoordinator 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Dokumentsenteret</a:t>
            </a: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(</a:t>
            </a:r>
            <a:r>
              <a:rPr lang="nb-NO" sz="9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D</a:t>
            </a:r>
            <a:r>
              <a:rPr lang="nb-NO" sz="900" kern="1200" dirty="0" err="1">
                <a:solidFill>
                  <a:prstClr val="black"/>
                </a:solidFill>
                <a:latin typeface="Century Gothic" panose="020B0502020202020204" pitchFamily="34" charset="0"/>
              </a:rPr>
              <a:t>agleg</a:t>
            </a:r>
            <a:r>
              <a:rPr lang="nb-NO" sz="90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 drift</a:t>
            </a:r>
            <a:r>
              <a:rPr lang="nb-NO" sz="1100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)</a:t>
            </a:r>
            <a:br>
              <a:rPr lang="nb-NO" sz="1100" kern="1200" dirty="0">
                <a:latin typeface="+mj-lt"/>
              </a:rPr>
            </a:br>
            <a:endParaRPr lang="nb-NO" sz="1100" b="0" kern="1200" dirty="0">
              <a:solidFill>
                <a:prstClr val="black"/>
              </a:solidFill>
              <a:ea typeface="+mn-ea"/>
              <a:cs typeface="+mn-cs"/>
            </a:endParaRPr>
          </a:p>
        </p:txBody>
      </p:sp>
      <p:sp>
        <p:nvSpPr>
          <p:cNvPr id="30" name="Rektangel 29" descr="Hierarkinivå 2, element 6">
            <a:extLst>
              <a:ext uri="{FF2B5EF4-FFF2-40B4-BE49-F238E27FC236}">
                <a16:creationId xmlns:a16="http://schemas.microsoft.com/office/drawing/2014/main" id="{F8066417-8A57-4907-85EC-A2494CB96202}"/>
              </a:ext>
            </a:extLst>
          </p:cNvPr>
          <p:cNvSpPr/>
          <p:nvPr/>
        </p:nvSpPr>
        <p:spPr>
          <a:xfrm>
            <a:off x="9224195" y="2797666"/>
            <a:ext cx="2199807" cy="900000"/>
          </a:xfrm>
          <a:prstGeom prst="rect">
            <a:avLst/>
          </a:prstGeom>
          <a:solidFill>
            <a:schemeClr val="accent5"/>
          </a:solidFill>
          <a:scene3d>
            <a:camera prst="orthographicFront"/>
            <a:lightRig rig="flat" dir="t"/>
          </a:scene3d>
          <a:sp3d prstMaterial="dkEdge"/>
        </p:spPr>
        <p:style>
          <a:lnRef idx="0">
            <a:schemeClr val="lt2">
              <a:hueOff val="0"/>
              <a:satOff val="0"/>
              <a:lumOff val="0"/>
              <a:alphaOff val="0"/>
            </a:schemeClr>
          </a:lnRef>
          <a:fillRef idx="2">
            <a:scrgbClr r="0" g="0" b="0"/>
          </a:fillRef>
          <a:effectRef idx="1">
            <a:schemeClr val="dk2">
              <a:hueOff val="0"/>
              <a:satOff val="0"/>
              <a:lumOff val="0"/>
              <a:alphaOff val="0"/>
            </a:schemeClr>
          </a:effectRef>
          <a:fontRef idx="minor">
            <a:schemeClr val="dk1"/>
          </a:fontRef>
        </p:style>
        <p:txBody>
          <a:bodyPr spcFirstLastPara="0" vert="horz" wrap="square" lIns="72000" tIns="108000" rIns="72000" bIns="0" numCol="1" spcCol="1270" rtlCol="0" anchor="t" anchorCtr="0">
            <a:noAutofit/>
          </a:bodyPr>
          <a:lstStyle/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dirty="0" err="1">
                <a:solidFill>
                  <a:prstClr val="black"/>
                </a:solidFill>
                <a:latin typeface="Century Gothic" panose="020B0502020202020204" pitchFamily="34" charset="0"/>
              </a:rPr>
              <a:t>Dokumentforvaltarar</a:t>
            </a:r>
            <a:endParaRPr lang="nb-NO" sz="1100" b="1" dirty="0">
              <a:solidFill>
                <a:prstClr val="black"/>
              </a:solidFill>
              <a:latin typeface="Century Gothic" panose="020B0502020202020204" pitchFamily="34" charset="0"/>
            </a:endParaRPr>
          </a:p>
          <a:p>
            <a:pPr marL="0" lvl="0" indent="0" algn="ctr" defTabSz="577850" rtl="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  <a:buNone/>
            </a:pPr>
            <a:r>
              <a:rPr lang="nb-NO" sz="1100" b="1" kern="1200" dirty="0">
                <a:solidFill>
                  <a:prstClr val="black"/>
                </a:solidFill>
                <a:latin typeface="Century Gothic" panose="020B0502020202020204" pitchFamily="34" charset="0"/>
              </a:rPr>
              <a:t>Sikker </a:t>
            </a:r>
            <a:r>
              <a:rPr lang="nb-NO" sz="1100" b="1" dirty="0">
                <a:solidFill>
                  <a:prstClr val="black"/>
                </a:solidFill>
                <a:latin typeface="Century Gothic" panose="020B0502020202020204" pitchFamily="34" charset="0"/>
              </a:rPr>
              <a:t>Sone</a:t>
            </a:r>
            <a:endParaRPr lang="nb-NO" sz="1100" b="0" kern="1200" dirty="0">
              <a:solidFill>
                <a:prstClr val="black"/>
              </a:solidFill>
              <a:latin typeface="Century Gothic" panose="020B0502020202020204" pitchFamily="34" charset="0"/>
            </a:endParaRPr>
          </a:p>
        </p:txBody>
      </p:sp>
      <p:sp>
        <p:nvSpPr>
          <p:cNvPr id="127" name="Tekstboks 126">
            <a:extLst>
              <a:ext uri="{FF2B5EF4-FFF2-40B4-BE49-F238E27FC236}">
                <a16:creationId xmlns:a16="http://schemas.microsoft.com/office/drawing/2014/main" id="{35906265-95C1-4679-B825-B5B8CF837E12}"/>
              </a:ext>
            </a:extLst>
          </p:cNvPr>
          <p:cNvSpPr txBox="1"/>
          <p:nvPr/>
        </p:nvSpPr>
        <p:spPr>
          <a:xfrm>
            <a:off x="9206896" y="6214533"/>
            <a:ext cx="414767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rtl="0"/>
            <a:endParaRPr lang="nb-NO" sz="900" dirty="0"/>
          </a:p>
        </p:txBody>
      </p:sp>
      <p:sp>
        <p:nvSpPr>
          <p:cNvPr id="134" name="Tekstboks 133">
            <a:extLst>
              <a:ext uri="{FF2B5EF4-FFF2-40B4-BE49-F238E27FC236}">
                <a16:creationId xmlns:a16="http://schemas.microsoft.com/office/drawing/2014/main" id="{E30F1624-7332-47D4-96B7-3D9EF1CB0814}"/>
              </a:ext>
            </a:extLst>
          </p:cNvPr>
          <p:cNvSpPr txBox="1"/>
          <p:nvPr/>
        </p:nvSpPr>
        <p:spPr>
          <a:xfrm>
            <a:off x="9964831" y="6214533"/>
            <a:ext cx="535306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rtl="0"/>
            <a:endParaRPr lang="nb-NO" sz="900" dirty="0"/>
          </a:p>
        </p:txBody>
      </p:sp>
      <p:sp>
        <p:nvSpPr>
          <p:cNvPr id="137" name="Tekstboks 136">
            <a:extLst>
              <a:ext uri="{FF2B5EF4-FFF2-40B4-BE49-F238E27FC236}">
                <a16:creationId xmlns:a16="http://schemas.microsoft.com/office/drawing/2014/main" id="{2565F47F-143D-4D26-B25E-D216B9C37062}"/>
              </a:ext>
            </a:extLst>
          </p:cNvPr>
          <p:cNvSpPr txBox="1"/>
          <p:nvPr/>
        </p:nvSpPr>
        <p:spPr>
          <a:xfrm>
            <a:off x="10819026" y="6214533"/>
            <a:ext cx="588109" cy="145257"/>
          </a:xfrm>
          <a:prstGeom prst="rect">
            <a:avLst/>
          </a:prstGeom>
          <a:noFill/>
        </p:spPr>
        <p:txBody>
          <a:bodyPr wrap="square" lIns="0" tIns="0" rIns="0" bIns="0" rtlCol="0" anchor="ctr">
            <a:noAutofit/>
          </a:bodyPr>
          <a:lstStyle/>
          <a:p>
            <a:pPr rtl="0"/>
            <a:endParaRPr lang="nb-NO" sz="900" dirty="0"/>
          </a:p>
        </p:txBody>
      </p:sp>
      <p:pic>
        <p:nvPicPr>
          <p:cNvPr id="1026" name="Picture 2" descr="Alver kommune - Fakta om Alver kommune">
            <a:extLst>
              <a:ext uri="{FF2B5EF4-FFF2-40B4-BE49-F238E27FC236}">
                <a16:creationId xmlns:a16="http://schemas.microsoft.com/office/drawing/2014/main" id="{BB85DB04-6575-4B02-A4D3-F5AD50CF148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186" y="470939"/>
            <a:ext cx="3019425" cy="1514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2129725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455F51"/>
      </a:dk2>
      <a:lt2>
        <a:srgbClr val="E3DED1"/>
      </a:lt2>
      <a:accent1>
        <a:srgbClr val="99CB38"/>
      </a:accent1>
      <a:accent2>
        <a:srgbClr val="63A537"/>
      </a:accent2>
      <a:accent3>
        <a:srgbClr val="E6D024"/>
      </a:accent3>
      <a:accent4>
        <a:srgbClr val="CC9700"/>
      </a:accent4>
      <a:accent5>
        <a:srgbClr val="4EB3CF"/>
      </a:accent5>
      <a:accent6>
        <a:srgbClr val="378DA6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_61154943_TF11561227_Win32" id="{E91EF1BC-9366-4E0B-816E-74D3E6AE3BB6}" vid="{78FB531A-5834-4041-A1FD-7506ADCA72A0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tf11561227_win32</Template>
  <TotalTime>46</TotalTime>
  <Words>30</Words>
  <Application>Microsoft Office PowerPoint</Application>
  <PresentationFormat>Widescreen</PresentationFormat>
  <Paragraphs>14</Paragraphs>
  <Slides>1</Slides>
  <Notes>1</Notes>
  <HiddenSlides>0</HiddenSlides>
  <MMClips>0</MMClips>
  <ScaleCrop>false</ScaleCrop>
  <HeadingPairs>
    <vt:vector size="6" baseType="variant">
      <vt:variant>
        <vt:lpstr>Brukte skrifter</vt:lpstr>
      </vt:variant>
      <vt:variant>
        <vt:i4>6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1</vt:i4>
      </vt:variant>
    </vt:vector>
  </HeadingPairs>
  <TitlesOfParts>
    <vt:vector size="8" baseType="lpstr">
      <vt:lpstr>Arial</vt:lpstr>
      <vt:lpstr>Calibri</vt:lpstr>
      <vt:lpstr>Century Gothic</vt:lpstr>
      <vt:lpstr>Tw Cen MT</vt:lpstr>
      <vt:lpstr>Tw Cen MT Condensed</vt:lpstr>
      <vt:lpstr>Wingdings 3</vt:lpstr>
      <vt:lpstr>Integral</vt:lpstr>
      <vt:lpstr>Organisasjonskart  Dokumentsenteret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Organisasjonskart  Dokumentsenteret</dc:title>
  <dc:creator>Irene Rydland Haukeland</dc:creator>
  <cp:lastModifiedBy>Irene Rydland Haukeland</cp:lastModifiedBy>
  <cp:revision>5</cp:revision>
  <dcterms:created xsi:type="dcterms:W3CDTF">2022-03-30T10:32:05Z</dcterms:created>
  <dcterms:modified xsi:type="dcterms:W3CDTF">2022-03-30T11:18:16Z</dcterms:modified>
</cp:coreProperties>
</file>