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93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6858000" cy="9144000"/>
  <p:defaultTextStyle>
    <a:defPPr rtl="0"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9" autoAdjust="0"/>
  </p:normalViewPr>
  <p:slideViewPr>
    <p:cSldViewPr snapToGrid="0">
      <p:cViewPr>
        <p:scale>
          <a:sx n="116" d="100"/>
          <a:sy n="116" d="100"/>
        </p:scale>
        <p:origin x="336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7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overskrift 1">
            <a:extLst>
              <a:ext uri="{FF2B5EF4-FFF2-40B4-BE49-F238E27FC236}">
                <a16:creationId xmlns:a16="http://schemas.microsoft.com/office/drawing/2014/main" id="{EB6F786D-919B-4EF5-BD44-C01ABFF51C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C3CE706-A491-407B-8A3C-1E1B38E3BE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6B71B83-8E9D-406D-ABFC-2774347D5EF0}" type="datetime1">
              <a:rPr lang="nb-NO" smtClean="0"/>
              <a:t>30.03.2022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9EB2EC7-06AC-483D-9F0F-8513034635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7165677-A8C6-4167-BD6B-72F4BE86DE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D49346E-4525-4E9D-8817-A0F329044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80882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0E36E-3CCF-462E-9803-F715029472ED}" type="datetime1">
              <a:rPr lang="nb-NO" smtClean="0"/>
              <a:pPr/>
              <a:t>30.03.2022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b-NO" noProof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A180B81-AA4E-4B75-A7A4-FD12E7A9A81B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5162896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b-NO" noProof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A180B81-AA4E-4B75-A7A4-FD12E7A9A81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367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nb-NO" noProof="0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fld id="{09909A7E-2251-4A86-BA58-F8919F4F8E9A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13" name="Rett linje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ktangel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09596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tel og 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2F4489-E5C5-42D4-8463-F5D30B1904FE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63697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 hasCustomPrompt="1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A16A2B-182C-48DD-BF3C-09C0ED748B04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7" name="Rett linje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1571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96F56E-5822-42B4-B94F-2AC1C9B7B4C5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188002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b="0" spc="200" baseline="0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36B668-8132-4B6F-BAD1-F45A24231AFC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12" name="Rett linje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ktangel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3833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024128" y="585216"/>
            <a:ext cx="9720072" cy="1499616"/>
          </a:xfrm>
        </p:spPr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F82C66-EA94-42C3-A93B-85D94DD6A108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45805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b-NO" noProof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E38238-3977-4D82-9753-8561E1D9CAF5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8527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D8AE8D-3C42-4B71-ACF4-BD11711AD2FC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57086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4E6A4B-8825-46CD-9ED8-64590B201D93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2258246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1024128" y="471509"/>
            <a:ext cx="4389120" cy="1737360"/>
          </a:xfrm>
        </p:spPr>
        <p:txBody>
          <a:bodyPr rtlCol="0"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DF11FB-2159-4FAF-AC43-6CB484955168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0696370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457200" y="4960138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bild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b-NO" noProof="0"/>
              <a:t>Klikk ikonet for å legge til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3F0AE7-FDBF-4503-9C74-5BDFDE466AAB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8" name="Rett linj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94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0D2C3C45-3104-4F87-B6BE-3D0E6EF80416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8" name="Rett linje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06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4" r:id="rId1"/>
    <p:sldLayoutId id="2147484495" r:id="rId2"/>
    <p:sldLayoutId id="2147484496" r:id="rId3"/>
    <p:sldLayoutId id="2147484497" r:id="rId4"/>
    <p:sldLayoutId id="2147484498" r:id="rId5"/>
    <p:sldLayoutId id="2147484499" r:id="rId6"/>
    <p:sldLayoutId id="2147484500" r:id="rId7"/>
    <p:sldLayoutId id="2147484501" r:id="rId8"/>
    <p:sldLayoutId id="2147484502" r:id="rId9"/>
    <p:sldLayoutId id="2147484503" r:id="rId10"/>
    <p:sldLayoutId id="2147484504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Kobling: Vinkel 35">
            <a:extLst>
              <a:ext uri="{FF2B5EF4-FFF2-40B4-BE49-F238E27FC236}">
                <a16:creationId xmlns:a16="http://schemas.microsoft.com/office/drawing/2014/main" id="{1DE0112F-791B-49A1-8CD8-15FA7DC6F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 rot="5400000">
            <a:off x="5602031" y="729706"/>
            <a:ext cx="1309364" cy="2826556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Kobling: Vinkel 48">
            <a:extLst>
              <a:ext uri="{FF2B5EF4-FFF2-40B4-BE49-F238E27FC236}">
                <a16:creationId xmlns:a16="http://schemas.microsoft.com/office/drawing/2014/main" id="{88C5FB59-79BD-402C-B020-CAA59D615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9" idx="2"/>
            <a:endCxn id="30" idx="0"/>
          </p:cNvCxnSpPr>
          <p:nvPr/>
        </p:nvCxnSpPr>
        <p:spPr>
          <a:xfrm rot="16200000" flipH="1">
            <a:off x="8342363" y="815930"/>
            <a:ext cx="1309364" cy="2654108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ett linje 92">
            <a:extLst>
              <a:ext uri="{FF2B5EF4-FFF2-40B4-BE49-F238E27FC236}">
                <a16:creationId xmlns:a16="http://schemas.microsoft.com/office/drawing/2014/main" id="{C918219C-ED8A-41E2-A454-104913D38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669991" y="2067697"/>
            <a:ext cx="0" cy="729969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ett linje 98">
            <a:extLst>
              <a:ext uri="{FF2B5EF4-FFF2-40B4-BE49-F238E27FC236}">
                <a16:creationId xmlns:a16="http://schemas.microsoft.com/office/drawing/2014/main" id="{67799EAF-F8D9-4832-85BE-85588AE22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986262" y="1778000"/>
            <a:ext cx="687247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767998" y="643467"/>
            <a:ext cx="2939030" cy="5571066"/>
          </a:xfrm>
        </p:spPr>
        <p:txBody>
          <a:bodyPr lIns="0" tIns="0" rIns="0" bIns="0" rtlCol="0">
            <a:noAutofit/>
          </a:bodyPr>
          <a:lstStyle/>
          <a:p>
            <a:pPr rtl="0"/>
            <a:r>
              <a:rPr lang="nb-NO" sz="4000" spc="-150" dirty="0"/>
              <a:t>Organisasjonskart </a:t>
            </a:r>
            <a:br>
              <a:rPr lang="nb-NO" sz="4000" spc="-150" dirty="0"/>
            </a:br>
            <a:r>
              <a:rPr lang="nb-NO" sz="4000" spc="-150" dirty="0"/>
              <a:t>Dokumentsenteret</a:t>
            </a:r>
          </a:p>
        </p:txBody>
      </p:sp>
      <p:sp>
        <p:nvSpPr>
          <p:cNvPr id="19" name="Rektangel 18" descr="Hierarkinivå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5107498" y="588303"/>
            <a:ext cx="5124986" cy="899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br>
              <a:rPr lang="nb-NO" sz="1100" kern="1200" dirty="0">
                <a:latin typeface="+mj-lt"/>
              </a:rPr>
            </a:br>
            <a:r>
              <a:rPr lang="nb-NO" sz="1100" b="1" kern="1200" dirty="0" err="1">
                <a:latin typeface="Century Gothic" panose="020B0502020202020204" pitchFamily="34" charset="0"/>
              </a:rPr>
              <a:t>Avdelingsleiar</a:t>
            </a:r>
            <a:r>
              <a:rPr lang="nb-NO" sz="1100" b="1" kern="1200" dirty="0">
                <a:latin typeface="Century Gothic" panose="020B0502020202020204" pitchFamily="34" charset="0"/>
              </a:rPr>
              <a:t>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kern="1200" dirty="0">
                <a:latin typeface="Century Gothic" panose="020B0502020202020204" pitchFamily="34" charset="0"/>
              </a:rPr>
              <a:t>Dokumentsenteret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dirty="0">
                <a:latin typeface="Century Gothic" panose="020B0502020202020204" pitchFamily="34" charset="0"/>
              </a:rPr>
              <a:t>(Personal- og budsjettansvar)</a:t>
            </a:r>
            <a:endParaRPr lang="nb-NO" sz="1100" b="0" kern="1200" dirty="0">
              <a:latin typeface="Century Gothic" panose="020B0502020202020204" pitchFamily="34" charset="0"/>
            </a:endParaRPr>
          </a:p>
        </p:txBody>
      </p:sp>
      <p:sp>
        <p:nvSpPr>
          <p:cNvPr id="32" name="Rektangel 31" descr="Hierarki undernivå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5111017" y="1559983"/>
            <a:ext cx="1875245" cy="425431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dirty="0" err="1">
                <a:solidFill>
                  <a:prstClr val="black"/>
                </a:solidFill>
                <a:latin typeface="Century Gothic" panose="020B0502020202020204" pitchFamily="34" charset="0"/>
              </a:rPr>
              <a:t>Fagansvarleg</a:t>
            </a:r>
            <a:r>
              <a:rPr lang="nb-NO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arkiv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0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Al</a:t>
            </a:r>
            <a:r>
              <a:rPr lang="nb-NO" sz="1100" dirty="0">
                <a:solidFill>
                  <a:prstClr val="black"/>
                </a:solidFill>
                <a:latin typeface="Century Gothic" panose="020B0502020202020204" pitchFamily="34" charset="0"/>
              </a:rPr>
              <a:t>ver kommune</a:t>
            </a:r>
            <a:endParaRPr lang="nb-NO" sz="1100" b="0" kern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ktangel 19" descr="Hierarkinivå 2, element 1">
            <a:extLst>
              <a:ext uri="{FF2B5EF4-FFF2-40B4-BE49-F238E27FC236}">
                <a16:creationId xmlns:a16="http://schemas.microsoft.com/office/drawing/2014/main" id="{E27E376D-AE9F-46B0-AA66-A3D22FC5623A}"/>
              </a:ext>
            </a:extLst>
          </p:cNvPr>
          <p:cNvSpPr/>
          <p:nvPr/>
        </p:nvSpPr>
        <p:spPr>
          <a:xfrm>
            <a:off x="3829768" y="2797666"/>
            <a:ext cx="2027334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kern="120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Dokumentforvaltarar</a:t>
            </a:r>
            <a:r>
              <a:rPr lang="nb-NO" sz="1100" b="1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Intern Sone</a:t>
            </a:r>
            <a:br>
              <a:rPr lang="nb-NO" sz="1100" kern="1200" dirty="0"/>
            </a:br>
            <a:endParaRPr lang="nb-NO" sz="11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26" name="Rektangel 25" descr="Hierarkinivå 2, element 4">
            <a:extLst>
              <a:ext uri="{FF2B5EF4-FFF2-40B4-BE49-F238E27FC236}">
                <a16:creationId xmlns:a16="http://schemas.microsoft.com/office/drawing/2014/main" id="{6CC65D6C-DD16-4338-8CA6-BFA0B65035D7}"/>
              </a:ext>
            </a:extLst>
          </p:cNvPr>
          <p:cNvSpPr/>
          <p:nvPr/>
        </p:nvSpPr>
        <p:spPr>
          <a:xfrm>
            <a:off x="6639478" y="2869347"/>
            <a:ext cx="2199808" cy="900000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Driftskoordinator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Dokumentsenteret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(</a:t>
            </a:r>
            <a:r>
              <a:rPr lang="nb-NO" sz="90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D</a:t>
            </a:r>
            <a:r>
              <a:rPr lang="nb-NO" sz="900" kern="120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agleg</a:t>
            </a:r>
            <a:r>
              <a:rPr lang="nb-NO" sz="900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 drift</a:t>
            </a:r>
            <a:r>
              <a:rPr lang="nb-NO" sz="1100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)</a:t>
            </a:r>
            <a:br>
              <a:rPr lang="nb-NO" sz="1100" kern="1200" dirty="0">
                <a:latin typeface="+mj-lt"/>
              </a:rPr>
            </a:br>
            <a:endParaRPr lang="nb-NO" sz="11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0" name="Rektangel 29" descr="Hierarkinivå 2, element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9224195" y="2797666"/>
            <a:ext cx="2199807" cy="900000"/>
          </a:xfrm>
          <a:prstGeom prst="rect">
            <a:avLst/>
          </a:prstGeom>
          <a:solidFill>
            <a:schemeClr val="accent5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dirty="0" err="1">
                <a:solidFill>
                  <a:prstClr val="black"/>
                </a:solidFill>
                <a:latin typeface="Century Gothic" panose="020B0502020202020204" pitchFamily="34" charset="0"/>
              </a:rPr>
              <a:t>Dokumentforvaltarar</a:t>
            </a:r>
            <a:endParaRPr lang="nb-NO" sz="11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Sikker </a:t>
            </a:r>
            <a:r>
              <a:rPr lang="nb-NO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Sone</a:t>
            </a:r>
            <a:endParaRPr lang="nb-NO" sz="1100" b="0" kern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27" name="Tekstboks 126">
            <a:extLst>
              <a:ext uri="{FF2B5EF4-FFF2-40B4-BE49-F238E27FC236}">
                <a16:creationId xmlns:a16="http://schemas.microsoft.com/office/drawing/2014/main" id="{35906265-95C1-4679-B825-B5B8CF837E12}"/>
              </a:ext>
            </a:extLst>
          </p:cNvPr>
          <p:cNvSpPr txBox="1"/>
          <p:nvPr/>
        </p:nvSpPr>
        <p:spPr>
          <a:xfrm>
            <a:off x="9206896" y="6214533"/>
            <a:ext cx="414767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rtl="0"/>
            <a:endParaRPr lang="nb-NO" sz="900" dirty="0"/>
          </a:p>
        </p:txBody>
      </p:sp>
      <p:sp>
        <p:nvSpPr>
          <p:cNvPr id="134" name="Tekstboks 133">
            <a:extLst>
              <a:ext uri="{FF2B5EF4-FFF2-40B4-BE49-F238E27FC236}">
                <a16:creationId xmlns:a16="http://schemas.microsoft.com/office/drawing/2014/main" id="{E30F1624-7332-47D4-96B7-3D9EF1CB0814}"/>
              </a:ext>
            </a:extLst>
          </p:cNvPr>
          <p:cNvSpPr txBox="1"/>
          <p:nvPr/>
        </p:nvSpPr>
        <p:spPr>
          <a:xfrm>
            <a:off x="9964831" y="6214533"/>
            <a:ext cx="535306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rtl="0"/>
            <a:endParaRPr lang="nb-NO" sz="900" dirty="0"/>
          </a:p>
        </p:txBody>
      </p:sp>
      <p:sp>
        <p:nvSpPr>
          <p:cNvPr id="137" name="Tekstboks 136">
            <a:extLst>
              <a:ext uri="{FF2B5EF4-FFF2-40B4-BE49-F238E27FC236}">
                <a16:creationId xmlns:a16="http://schemas.microsoft.com/office/drawing/2014/main" id="{2565F47F-143D-4D26-B25E-D216B9C37062}"/>
              </a:ext>
            </a:extLst>
          </p:cNvPr>
          <p:cNvSpPr txBox="1"/>
          <p:nvPr/>
        </p:nvSpPr>
        <p:spPr>
          <a:xfrm>
            <a:off x="10819026" y="6214533"/>
            <a:ext cx="588109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rtl="0"/>
            <a:endParaRPr lang="nb-NO" sz="900" dirty="0"/>
          </a:p>
        </p:txBody>
      </p:sp>
    </p:spTree>
    <p:extLst>
      <p:ext uri="{BB962C8B-B14F-4D97-AF65-F5344CB8AC3E}">
        <p14:creationId xmlns:p14="http://schemas.microsoft.com/office/powerpoint/2010/main" val="4212972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154943_TF11561227_Win32" id="{E91EF1BC-9366-4E0B-816E-74D3E6AE3BB6}" vid="{78FB531A-5834-4041-A1FD-7506ADCA72A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tf11561227_win32</Template>
  <TotalTime>38</TotalTime>
  <Words>30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Tw Cen MT</vt:lpstr>
      <vt:lpstr>Tw Cen MT Condensed</vt:lpstr>
      <vt:lpstr>Wingdings 3</vt:lpstr>
      <vt:lpstr>Integral</vt:lpstr>
      <vt:lpstr>Organisasjonskart  Dokumentsenteret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Organisasjonskart  Dokumentsenteret</dc:title>
  <dc:creator>Irene Rydland Haukeland</dc:creator>
  <cp:lastModifiedBy>Irene Rydland Haukeland</cp:lastModifiedBy>
  <cp:revision>3</cp:revision>
  <dcterms:created xsi:type="dcterms:W3CDTF">2022-03-30T10:32:05Z</dcterms:created>
  <dcterms:modified xsi:type="dcterms:W3CDTF">2022-03-30T11:10:37Z</dcterms:modified>
</cp:coreProperties>
</file>