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56" r:id="rId5"/>
    <p:sldId id="258" r:id="rId6"/>
    <p:sldId id="257" r:id="rId7"/>
  </p:sldIdLst>
  <p:sldSz cx="24382413" cy="13716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767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78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0917D0-A440-4500-AC10-5E2A371236C5}" v="97" dt="2021-06-14T12:58:33.509"/>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33" d="100"/>
          <a:sy n="33" d="100"/>
        </p:scale>
        <p:origin x="696" y="72"/>
      </p:cViewPr>
      <p:guideLst>
        <p:guide orient="horz" pos="4320"/>
        <p:guide pos="767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 Id="rId14" Type="http://schemas.microsoft.com/office/2015/10/relationships/revisionInfo" Target="revisionInfo.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1857B-8249-419A-9874-40D50F9FB5EF}" type="datetimeFigureOut">
              <a:rPr lang="nb-NO" smtClean="0"/>
              <a:t>14.06.2021</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43DA88-B4E3-4457-9F46-44A4AB422E57}" type="slidenum">
              <a:rPr lang="nb-NO" smtClean="0"/>
              <a:t>‹#›</a:t>
            </a:fld>
            <a:endParaRPr lang="nb-NO"/>
          </a:p>
        </p:txBody>
      </p:sp>
    </p:spTree>
    <p:extLst>
      <p:ext uri="{BB962C8B-B14F-4D97-AF65-F5344CB8AC3E}">
        <p14:creationId xmlns:p14="http://schemas.microsoft.com/office/powerpoint/2010/main" val="3976051114"/>
      </p:ext>
    </p:extLst>
  </p:cSld>
  <p:clrMap bg1="lt1" tx1="dk1" bg2="lt2" tx2="dk2" accent1="accent1" accent2="accent2" accent3="accent3" accent4="accent4" accent5="accent5" accent6="accent6" hlink="hlink" folHlink="folHlink"/>
  <p:notesStyle>
    <a:lvl1pPr marL="0" algn="l" defTabSz="1828709" rtl="0" eaLnBrk="1" latinLnBrk="0" hangingPunct="1">
      <a:defRPr sz="2400" kern="1200">
        <a:solidFill>
          <a:schemeClr val="tx1"/>
        </a:solidFill>
        <a:latin typeface="+mn-lt"/>
        <a:ea typeface="+mn-ea"/>
        <a:cs typeface="+mn-cs"/>
      </a:defRPr>
    </a:lvl1pPr>
    <a:lvl2pPr marL="914354" algn="l" defTabSz="1828709" rtl="0" eaLnBrk="1" latinLnBrk="0" hangingPunct="1">
      <a:defRPr sz="2400" kern="1200">
        <a:solidFill>
          <a:schemeClr val="tx1"/>
        </a:solidFill>
        <a:latin typeface="+mn-lt"/>
        <a:ea typeface="+mn-ea"/>
        <a:cs typeface="+mn-cs"/>
      </a:defRPr>
    </a:lvl2pPr>
    <a:lvl3pPr marL="1828709" algn="l" defTabSz="1828709" rtl="0" eaLnBrk="1" latinLnBrk="0" hangingPunct="1">
      <a:defRPr sz="2400" kern="1200">
        <a:solidFill>
          <a:schemeClr val="tx1"/>
        </a:solidFill>
        <a:latin typeface="+mn-lt"/>
        <a:ea typeface="+mn-ea"/>
        <a:cs typeface="+mn-cs"/>
      </a:defRPr>
    </a:lvl3pPr>
    <a:lvl4pPr marL="2743063" algn="l" defTabSz="1828709" rtl="0" eaLnBrk="1" latinLnBrk="0" hangingPunct="1">
      <a:defRPr sz="2400" kern="1200">
        <a:solidFill>
          <a:schemeClr val="tx1"/>
        </a:solidFill>
        <a:latin typeface="+mn-lt"/>
        <a:ea typeface="+mn-ea"/>
        <a:cs typeface="+mn-cs"/>
      </a:defRPr>
    </a:lvl4pPr>
    <a:lvl5pPr marL="3657417" algn="l" defTabSz="1828709" rtl="0" eaLnBrk="1" latinLnBrk="0" hangingPunct="1">
      <a:defRPr sz="2400" kern="1200">
        <a:solidFill>
          <a:schemeClr val="tx1"/>
        </a:solidFill>
        <a:latin typeface="+mn-lt"/>
        <a:ea typeface="+mn-ea"/>
        <a:cs typeface="+mn-cs"/>
      </a:defRPr>
    </a:lvl5pPr>
    <a:lvl6pPr marL="4571771" algn="l" defTabSz="1828709" rtl="0" eaLnBrk="1" latinLnBrk="0" hangingPunct="1">
      <a:defRPr sz="2400" kern="1200">
        <a:solidFill>
          <a:schemeClr val="tx1"/>
        </a:solidFill>
        <a:latin typeface="+mn-lt"/>
        <a:ea typeface="+mn-ea"/>
        <a:cs typeface="+mn-cs"/>
      </a:defRPr>
    </a:lvl6pPr>
    <a:lvl7pPr marL="5486126" algn="l" defTabSz="1828709" rtl="0" eaLnBrk="1" latinLnBrk="0" hangingPunct="1">
      <a:defRPr sz="2400" kern="1200">
        <a:solidFill>
          <a:schemeClr val="tx1"/>
        </a:solidFill>
        <a:latin typeface="+mn-lt"/>
        <a:ea typeface="+mn-ea"/>
        <a:cs typeface="+mn-cs"/>
      </a:defRPr>
    </a:lvl7pPr>
    <a:lvl8pPr marL="6400480" algn="l" defTabSz="1828709" rtl="0" eaLnBrk="1" latinLnBrk="0" hangingPunct="1">
      <a:defRPr sz="2400" kern="1200">
        <a:solidFill>
          <a:schemeClr val="tx1"/>
        </a:solidFill>
        <a:latin typeface="+mn-lt"/>
        <a:ea typeface="+mn-ea"/>
        <a:cs typeface="+mn-cs"/>
      </a:defRPr>
    </a:lvl8pPr>
    <a:lvl9pPr marL="7314834" algn="l" defTabSz="1828709"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10.jpeg"/><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10.jpeg"/><Relationship Id="rId4" Type="http://schemas.openxmlformats.org/officeDocument/2006/relationships/image" Target="../media/image7.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8.png"/><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9.png"/><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mørkeblå">
    <p:bg>
      <p:bgPr>
        <a:solidFill>
          <a:schemeClr val="accent2"/>
        </a:solidFill>
        <a:effectLst/>
      </p:bgPr>
    </p:bg>
    <p:spTree>
      <p:nvGrpSpPr>
        <p:cNvPr id="1" name=""/>
        <p:cNvGrpSpPr/>
        <p:nvPr/>
      </p:nvGrpSpPr>
      <p:grpSpPr>
        <a:xfrm>
          <a:off x="0" y="0"/>
          <a:ext cx="0" cy="0"/>
          <a:chOff x="0" y="0"/>
          <a:chExt cx="0" cy="0"/>
        </a:xfrm>
      </p:grpSpPr>
      <p:pic>
        <p:nvPicPr>
          <p:cNvPr id="14" name="Grafikk 13">
            <a:extLst>
              <a:ext uri="{FF2B5EF4-FFF2-40B4-BE49-F238E27FC236}">
                <a16:creationId xmlns:a16="http://schemas.microsoft.com/office/drawing/2014/main" id="{42FFF11D-43B9-4665-98B1-72FB0345605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5199" y="1017010"/>
            <a:ext cx="2522218" cy="692724"/>
          </a:xfrm>
          <a:prstGeom prst="rect">
            <a:avLst/>
          </a:prstGeom>
        </p:spPr>
      </p:pic>
      <p:sp>
        <p:nvSpPr>
          <p:cNvPr id="12" name="Linje to">
            <a:extLst>
              <a:ext uri="{FF2B5EF4-FFF2-40B4-BE49-F238E27FC236}">
                <a16:creationId xmlns:a16="http://schemas.microsoft.com/office/drawing/2014/main" id="{B6EAA066-F0AA-4EF2-996C-6404D77AF0CB}"/>
              </a:ext>
            </a:extLst>
          </p:cNvPr>
          <p:cNvSpPr>
            <a:spLocks noGrp="1"/>
          </p:cNvSpPr>
          <p:nvPr>
            <p:ph type="body" sz="quarter" idx="11" hasCustomPrompt="1"/>
          </p:nvPr>
        </p:nvSpPr>
        <p:spPr>
          <a:xfrm>
            <a:off x="925513" y="4478454"/>
            <a:ext cx="15378112" cy="1169552"/>
          </a:xfrm>
        </p:spPr>
        <p:txBody>
          <a:bodyPr tIns="46800" bIns="0" anchor="t" anchorCtr="0">
            <a:noAutofit/>
          </a:bodyPr>
          <a:lstStyle>
            <a:lvl1pPr marL="0" indent="0">
              <a:lnSpc>
                <a:spcPct val="100000"/>
              </a:lnSpc>
              <a:buNone/>
              <a:defRPr sz="54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b-NO"/>
              <a:t>Klikk for å legge til linje to</a:t>
            </a:r>
          </a:p>
        </p:txBody>
      </p:sp>
      <p:sp>
        <p:nvSpPr>
          <p:cNvPr id="2" name="Title 1"/>
          <p:cNvSpPr>
            <a:spLocks noGrp="1"/>
          </p:cNvSpPr>
          <p:nvPr>
            <p:ph type="ctrTitle" hasCustomPrompt="1"/>
          </p:nvPr>
        </p:nvSpPr>
        <p:spPr>
          <a:xfrm>
            <a:off x="925199" y="3412386"/>
            <a:ext cx="15379200" cy="1169552"/>
          </a:xfrm>
        </p:spPr>
        <p:txBody>
          <a:bodyPr tIns="46800" bIns="0" anchor="t" anchorCtr="0">
            <a:noAutofit/>
          </a:bodyPr>
          <a:lstStyle>
            <a:lvl1pPr algn="l">
              <a:lnSpc>
                <a:spcPct val="100000"/>
              </a:lnSpc>
              <a:defRPr sz="7000">
                <a:solidFill>
                  <a:schemeClr val="bg1"/>
                </a:solidFill>
              </a:defRPr>
            </a:lvl1pPr>
          </a:lstStyle>
          <a:p>
            <a:r>
              <a:rPr lang="nb-NO"/>
              <a:t>Klikk for å legge til tittel</a:t>
            </a:r>
            <a:endParaRPr lang="en-US"/>
          </a:p>
        </p:txBody>
      </p:sp>
      <p:grpSp>
        <p:nvGrpSpPr>
          <p:cNvPr id="6" name="Stående form 7">
            <a:extLst>
              <a:ext uri="{FF2B5EF4-FFF2-40B4-BE49-F238E27FC236}">
                <a16:creationId xmlns:a16="http://schemas.microsoft.com/office/drawing/2014/main" id="{BD6836DC-10F4-4BDA-85FB-0AB85EDD5878}"/>
              </a:ext>
            </a:extLst>
          </p:cNvPr>
          <p:cNvGrpSpPr/>
          <p:nvPr/>
        </p:nvGrpSpPr>
        <p:grpSpPr>
          <a:xfrm>
            <a:off x="17524411" y="0"/>
            <a:ext cx="6858000" cy="13716000"/>
            <a:chOff x="17535986" y="0"/>
            <a:chExt cx="6858000" cy="13716000"/>
          </a:xfrm>
        </p:grpSpPr>
        <p:sp>
          <p:nvSpPr>
            <p:cNvPr id="7" name="bakgrunn">
              <a:extLst>
                <a:ext uri="{FF2B5EF4-FFF2-40B4-BE49-F238E27FC236}">
                  <a16:creationId xmlns:a16="http://schemas.microsoft.com/office/drawing/2014/main" id="{7B700173-06DB-46FE-9A3C-F181CDAE5143}"/>
                </a:ext>
              </a:extLst>
            </p:cNvPr>
            <p:cNvSpPr/>
            <p:nvPr/>
          </p:nvSpPr>
          <p:spPr>
            <a:xfrm>
              <a:off x="17535986" y="0"/>
              <a:ext cx="6858000" cy="13716000"/>
            </a:xfrm>
            <a:custGeom>
              <a:avLst/>
              <a:gdLst>
                <a:gd name="connsiteX0" fmla="*/ 0 w 6858000"/>
                <a:gd name="connsiteY0" fmla="*/ 0 h 13716000"/>
                <a:gd name="connsiteX1" fmla="*/ 6858000 w 6858000"/>
                <a:gd name="connsiteY1" fmla="*/ 0 h 13716000"/>
                <a:gd name="connsiteX2" fmla="*/ 6858000 w 6858000"/>
                <a:gd name="connsiteY2" fmla="*/ 13716000 h 13716000"/>
                <a:gd name="connsiteX3" fmla="*/ 0 w 6858000"/>
                <a:gd name="connsiteY3" fmla="*/ 13716000 h 13716000"/>
              </a:gdLst>
              <a:ahLst/>
              <a:cxnLst>
                <a:cxn ang="0">
                  <a:pos x="connsiteX0" y="connsiteY0"/>
                </a:cxn>
                <a:cxn ang="0">
                  <a:pos x="connsiteX1" y="connsiteY1"/>
                </a:cxn>
                <a:cxn ang="0">
                  <a:pos x="connsiteX2" y="connsiteY2"/>
                </a:cxn>
                <a:cxn ang="0">
                  <a:pos x="connsiteX3" y="connsiteY3"/>
                </a:cxn>
              </a:cxnLst>
              <a:rect l="l" t="t" r="r" b="b"/>
              <a:pathLst>
                <a:path w="6858000" h="13716000">
                  <a:moveTo>
                    <a:pt x="0" y="0"/>
                  </a:moveTo>
                  <a:lnTo>
                    <a:pt x="6858000" y="0"/>
                  </a:lnTo>
                  <a:lnTo>
                    <a:pt x="6858000" y="13716000"/>
                  </a:lnTo>
                  <a:lnTo>
                    <a:pt x="0" y="13716000"/>
                  </a:lnTo>
                  <a:close/>
                </a:path>
              </a:pathLst>
            </a:custGeom>
            <a:solidFill>
              <a:srgbClr val="A0D2B4"/>
            </a:solidFill>
            <a:ln w="12700" cap="flat">
              <a:noFill/>
              <a:prstDash val="solid"/>
              <a:miter/>
            </a:ln>
          </p:spPr>
          <p:txBody>
            <a:bodyPr rtlCol="0" anchor="ctr"/>
            <a:lstStyle/>
            <a:p>
              <a:endParaRPr lang="nb-NO"/>
            </a:p>
          </p:txBody>
        </p:sp>
        <p:sp>
          <p:nvSpPr>
            <p:cNvPr id="8" name="forgrunn">
              <a:extLst>
                <a:ext uri="{FF2B5EF4-FFF2-40B4-BE49-F238E27FC236}">
                  <a16:creationId xmlns:a16="http://schemas.microsoft.com/office/drawing/2014/main" id="{C44EDABC-D226-4186-BC4A-2386F72CBF4A}"/>
                </a:ext>
              </a:extLst>
            </p:cNvPr>
            <p:cNvSpPr/>
            <p:nvPr/>
          </p:nvSpPr>
          <p:spPr>
            <a:xfrm>
              <a:off x="17535986" y="0"/>
              <a:ext cx="6858000" cy="13716000"/>
            </a:xfrm>
            <a:custGeom>
              <a:avLst/>
              <a:gdLst>
                <a:gd name="connsiteX0" fmla="*/ 1371600 w 6858000"/>
                <a:gd name="connsiteY0" fmla="*/ 2743200 h 13716000"/>
                <a:gd name="connsiteX1" fmla="*/ 2743200 w 6858000"/>
                <a:gd name="connsiteY1" fmla="*/ 5486400 h 13716000"/>
                <a:gd name="connsiteX2" fmla="*/ 0 w 6858000"/>
                <a:gd name="connsiteY2" fmla="*/ 6858000 h 13716000"/>
                <a:gd name="connsiteX3" fmla="*/ 0 w 6858000"/>
                <a:gd name="connsiteY3" fmla="*/ 6858000 h 13716000"/>
                <a:gd name="connsiteX4" fmla="*/ 2743200 w 6858000"/>
                <a:gd name="connsiteY4" fmla="*/ 8229600 h 13716000"/>
                <a:gd name="connsiteX5" fmla="*/ 0 w 6858000"/>
                <a:gd name="connsiteY5" fmla="*/ 13716000 h 13716000"/>
                <a:gd name="connsiteX6" fmla="*/ 0 w 6858000"/>
                <a:gd name="connsiteY6" fmla="*/ 13716000 h 13716000"/>
                <a:gd name="connsiteX7" fmla="*/ 5486400 w 6858000"/>
                <a:gd name="connsiteY7" fmla="*/ 10972800 h 13716000"/>
                <a:gd name="connsiteX8" fmla="*/ 6858000 w 6858000"/>
                <a:gd name="connsiteY8" fmla="*/ 13666215 h 13716000"/>
                <a:gd name="connsiteX9" fmla="*/ 6858000 w 6858000"/>
                <a:gd name="connsiteY9" fmla="*/ 0 h 13716000"/>
                <a:gd name="connsiteX10" fmla="*/ 5486400 w 6858000"/>
                <a:gd name="connsiteY10" fmla="*/ 2743200 h 13716000"/>
                <a:gd name="connsiteX11" fmla="*/ 1371600 w 6858000"/>
                <a:gd name="connsiteY11" fmla="*/ 27432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3716000">
                  <a:moveTo>
                    <a:pt x="1371600" y="2743200"/>
                  </a:moveTo>
                  <a:lnTo>
                    <a:pt x="2743200" y="5486400"/>
                  </a:lnTo>
                  <a:lnTo>
                    <a:pt x="0" y="6858000"/>
                  </a:lnTo>
                  <a:lnTo>
                    <a:pt x="0" y="6858000"/>
                  </a:lnTo>
                  <a:lnTo>
                    <a:pt x="2743200" y="8229600"/>
                  </a:lnTo>
                  <a:lnTo>
                    <a:pt x="0" y="13716000"/>
                  </a:lnTo>
                  <a:lnTo>
                    <a:pt x="0" y="13716000"/>
                  </a:lnTo>
                  <a:lnTo>
                    <a:pt x="5486400" y="10972800"/>
                  </a:lnTo>
                  <a:lnTo>
                    <a:pt x="6858000" y="13666215"/>
                  </a:lnTo>
                  <a:lnTo>
                    <a:pt x="6858000" y="0"/>
                  </a:lnTo>
                  <a:lnTo>
                    <a:pt x="5486400" y="2743200"/>
                  </a:lnTo>
                  <a:lnTo>
                    <a:pt x="1371600" y="2743200"/>
                  </a:lnTo>
                  <a:close/>
                </a:path>
              </a:pathLst>
            </a:custGeom>
            <a:solidFill>
              <a:srgbClr val="3C78B4"/>
            </a:solidFill>
            <a:ln w="12700" cap="flat">
              <a:noFill/>
              <a:prstDash val="solid"/>
              <a:miter/>
            </a:ln>
          </p:spPr>
          <p:txBody>
            <a:bodyPr rtlCol="0" anchor="ctr"/>
            <a:lstStyle/>
            <a:p>
              <a:endParaRPr lang="nb-NO"/>
            </a:p>
          </p:txBody>
        </p:sp>
      </p:grpSp>
    </p:spTree>
    <p:extLst>
      <p:ext uri="{BB962C8B-B14F-4D97-AF65-F5344CB8AC3E}">
        <p14:creationId xmlns:p14="http://schemas.microsoft.com/office/powerpoint/2010/main" val="1930542926"/>
      </p:ext>
    </p:extLst>
  </p:cSld>
  <p:clrMapOvr>
    <a:masterClrMapping/>
  </p:clrMapOvr>
  <p:hf hdr="0"/>
  <p:extLst>
    <p:ext uri="{DCECCB84-F9BA-43D5-87BE-67443E8EF086}">
      <p15:sldGuideLst xmlns:p15="http://schemas.microsoft.com/office/powerpoint/2012/main">
        <p15:guide id="1" pos="11036" userDrawn="1">
          <p15:clr>
            <a:srgbClr val="9FCC3B"/>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e spalter">
    <p:spTree>
      <p:nvGrpSpPr>
        <p:cNvPr id="1" name=""/>
        <p:cNvGrpSpPr/>
        <p:nvPr/>
      </p:nvGrpSpPr>
      <p:grpSpPr>
        <a:xfrm>
          <a:off x="0" y="0"/>
          <a:ext cx="0" cy="0"/>
          <a:chOff x="0" y="0"/>
          <a:chExt cx="0" cy="0"/>
        </a:xfrm>
      </p:grpSpPr>
      <p:sp>
        <p:nvSpPr>
          <p:cNvPr id="3" name="Content Placeholder 2"/>
          <p:cNvSpPr>
            <a:spLocks noGrp="1"/>
          </p:cNvSpPr>
          <p:nvPr>
            <p:ph idx="1"/>
          </p:nvPr>
        </p:nvSpPr>
        <p:spPr>
          <a:xfrm>
            <a:off x="925345" y="3981599"/>
            <a:ext cx="7028826"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16" name="Plassholder for tekst 14">
            <a:extLst>
              <a:ext uri="{FF2B5EF4-FFF2-40B4-BE49-F238E27FC236}">
                <a16:creationId xmlns:a16="http://schemas.microsoft.com/office/drawing/2014/main" id="{E9230FA0-A588-4012-A4A2-42A4416B5548}"/>
              </a:ext>
            </a:extLst>
          </p:cNvPr>
          <p:cNvSpPr>
            <a:spLocks noGrp="1"/>
          </p:cNvSpPr>
          <p:nvPr>
            <p:ph type="body" sz="quarter" idx="17"/>
          </p:nvPr>
        </p:nvSpPr>
        <p:spPr>
          <a:xfrm>
            <a:off x="16428243" y="3981600"/>
            <a:ext cx="7028825"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3C309F04-AB65-42BE-904A-B4B04507F4C7}"/>
              </a:ext>
            </a:extLst>
          </p:cNvPr>
          <p:cNvSpPr>
            <a:spLocks noGrp="1"/>
          </p:cNvSpPr>
          <p:nvPr>
            <p:ph type="body" sz="quarter" idx="18" hasCustomPrompt="1"/>
          </p:nvPr>
        </p:nvSpPr>
        <p:spPr>
          <a:xfrm>
            <a:off x="8664575" y="2558257"/>
            <a:ext cx="7029450" cy="1084482"/>
          </a:xfrm>
        </p:spPr>
        <p:txBody>
          <a:bodyPr>
            <a:noAutofit/>
          </a:bodyPr>
          <a:lstStyle>
            <a:lvl1pPr marL="0" indent="0">
              <a:lnSpc>
                <a:spcPct val="90000"/>
              </a:lnSpc>
              <a:buNone/>
              <a:defRPr sz="7000"/>
            </a:lvl1pPr>
          </a:lstStyle>
          <a:p>
            <a:pPr lvl="0"/>
            <a:r>
              <a:rPr lang="nb-NO"/>
              <a:t>Overskrift</a:t>
            </a:r>
          </a:p>
        </p:txBody>
      </p:sp>
      <p:sp>
        <p:nvSpPr>
          <p:cNvPr id="14" name="Plassholder for tekst 4">
            <a:extLst>
              <a:ext uri="{FF2B5EF4-FFF2-40B4-BE49-F238E27FC236}">
                <a16:creationId xmlns:a16="http://schemas.microsoft.com/office/drawing/2014/main" id="{38A5BCB3-DFBC-4BD9-86EF-50A0A9C4B432}"/>
              </a:ext>
            </a:extLst>
          </p:cNvPr>
          <p:cNvSpPr>
            <a:spLocks noGrp="1"/>
          </p:cNvSpPr>
          <p:nvPr>
            <p:ph type="body" sz="quarter" idx="19" hasCustomPrompt="1"/>
          </p:nvPr>
        </p:nvSpPr>
        <p:spPr>
          <a:xfrm>
            <a:off x="16404430" y="2558257"/>
            <a:ext cx="7029450" cy="1084482"/>
          </a:xfrm>
        </p:spPr>
        <p:txBody>
          <a:bodyPr>
            <a:noAutofit/>
          </a:bodyPr>
          <a:lstStyle>
            <a:lvl1pPr marL="0" indent="0">
              <a:lnSpc>
                <a:spcPct val="90000"/>
              </a:lnSpc>
              <a:buNone/>
              <a:defRPr sz="7000"/>
            </a:lvl1pPr>
          </a:lstStyle>
          <a:p>
            <a:pPr lvl="0"/>
            <a:r>
              <a:rPr lang="nb-NO"/>
              <a:t>Overskrift</a:t>
            </a:r>
          </a:p>
        </p:txBody>
      </p:sp>
      <p:sp>
        <p:nvSpPr>
          <p:cNvPr id="17" name="Plassholder for tekst 14">
            <a:extLst>
              <a:ext uri="{FF2B5EF4-FFF2-40B4-BE49-F238E27FC236}">
                <a16:creationId xmlns:a16="http://schemas.microsoft.com/office/drawing/2014/main" id="{5540DAC1-EF9C-4A04-A299-46B10375849E}"/>
              </a:ext>
            </a:extLst>
          </p:cNvPr>
          <p:cNvSpPr>
            <a:spLocks noGrp="1"/>
          </p:cNvSpPr>
          <p:nvPr>
            <p:ph type="body" sz="quarter" idx="20"/>
          </p:nvPr>
        </p:nvSpPr>
        <p:spPr>
          <a:xfrm>
            <a:off x="8664575" y="3981600"/>
            <a:ext cx="7028825"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2" name="Tittel 1">
            <a:extLst>
              <a:ext uri="{FF2B5EF4-FFF2-40B4-BE49-F238E27FC236}">
                <a16:creationId xmlns:a16="http://schemas.microsoft.com/office/drawing/2014/main" id="{4DDE5D03-D510-4404-BF4A-DF9538AF66AC}"/>
              </a:ext>
            </a:extLst>
          </p:cNvPr>
          <p:cNvSpPr>
            <a:spLocks noGrp="1"/>
          </p:cNvSpPr>
          <p:nvPr>
            <p:ph type="title" hasCustomPrompt="1"/>
          </p:nvPr>
        </p:nvSpPr>
        <p:spPr>
          <a:xfrm>
            <a:off x="925345" y="2559050"/>
            <a:ext cx="7028826" cy="1084482"/>
          </a:xfrm>
        </p:spPr>
        <p:txBody>
          <a:bodyPr/>
          <a:lstStyle>
            <a:lvl1pPr>
              <a:defRPr/>
            </a:lvl1pPr>
          </a:lstStyle>
          <a:p>
            <a:r>
              <a:rPr lang="nb-NO"/>
              <a:t>Overskrift</a:t>
            </a:r>
          </a:p>
        </p:txBody>
      </p:sp>
      <p:sp>
        <p:nvSpPr>
          <p:cNvPr id="12" name="Plassholder for dato 11">
            <a:extLst>
              <a:ext uri="{FF2B5EF4-FFF2-40B4-BE49-F238E27FC236}">
                <a16:creationId xmlns:a16="http://schemas.microsoft.com/office/drawing/2014/main" id="{BF05A8D9-2000-4F21-99CC-3C2819C94582}"/>
              </a:ext>
            </a:extLst>
          </p:cNvPr>
          <p:cNvSpPr>
            <a:spLocks noGrp="1"/>
          </p:cNvSpPr>
          <p:nvPr>
            <p:ph type="dt" sz="half" idx="21"/>
          </p:nvPr>
        </p:nvSpPr>
        <p:spPr/>
        <p:txBody>
          <a:bodyPr/>
          <a:lstStyle/>
          <a:p>
            <a:fld id="{224BB56F-AC29-4552-88E3-04F287ACEC84}" type="datetime1">
              <a:rPr lang="nb-NO" smtClean="0"/>
              <a:t>14.06.2021</a:t>
            </a:fld>
            <a:endParaRPr lang="nb-NO"/>
          </a:p>
        </p:txBody>
      </p:sp>
      <p:sp>
        <p:nvSpPr>
          <p:cNvPr id="13" name="Plassholder for bunntekst 12">
            <a:extLst>
              <a:ext uri="{FF2B5EF4-FFF2-40B4-BE49-F238E27FC236}">
                <a16:creationId xmlns:a16="http://schemas.microsoft.com/office/drawing/2014/main" id="{CDE6D385-33F8-4D6E-AAB7-C45A9CE5E60C}"/>
              </a:ext>
            </a:extLst>
          </p:cNvPr>
          <p:cNvSpPr>
            <a:spLocks noGrp="1"/>
          </p:cNvSpPr>
          <p:nvPr>
            <p:ph type="ftr" sz="quarter" idx="22"/>
          </p:nvPr>
        </p:nvSpPr>
        <p:spPr/>
        <p:txBody>
          <a:bodyPr/>
          <a:lstStyle/>
          <a:p>
            <a:r>
              <a:rPr lang="nb-NO"/>
              <a:t>Heidis bunntekst er fin!</a:t>
            </a:r>
          </a:p>
        </p:txBody>
      </p:sp>
      <p:sp>
        <p:nvSpPr>
          <p:cNvPr id="15" name="Plassholder for lysbildenummer 14">
            <a:extLst>
              <a:ext uri="{FF2B5EF4-FFF2-40B4-BE49-F238E27FC236}">
                <a16:creationId xmlns:a16="http://schemas.microsoft.com/office/drawing/2014/main" id="{016909E5-4E8C-4B2E-A9C1-EC5D83E58BDB}"/>
              </a:ext>
            </a:extLst>
          </p:cNvPr>
          <p:cNvSpPr>
            <a:spLocks noGrp="1"/>
          </p:cNvSpPr>
          <p:nvPr>
            <p:ph type="sldNum" sz="quarter" idx="23"/>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4251399015"/>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719827A-1CB1-42DB-87FB-BB4DF6CBEC9A}"/>
              </a:ext>
            </a:extLst>
          </p:cNvPr>
          <p:cNvSpPr>
            <a:spLocks noGrp="1"/>
          </p:cNvSpPr>
          <p:nvPr>
            <p:ph type="title"/>
          </p:nvPr>
        </p:nvSpPr>
        <p:spPr/>
        <p:txBody>
          <a:bodyPr/>
          <a:lstStyle/>
          <a:p>
            <a:r>
              <a:rPr lang="nb-NO"/>
              <a:t>Klikk for å redigere tittelstil</a:t>
            </a:r>
          </a:p>
        </p:txBody>
      </p:sp>
      <p:sp>
        <p:nvSpPr>
          <p:cNvPr id="10" name="Plassholder for dato 9">
            <a:extLst>
              <a:ext uri="{FF2B5EF4-FFF2-40B4-BE49-F238E27FC236}">
                <a16:creationId xmlns:a16="http://schemas.microsoft.com/office/drawing/2014/main" id="{559DBD45-109B-4229-B27A-5EAF78ADD028}"/>
              </a:ext>
            </a:extLst>
          </p:cNvPr>
          <p:cNvSpPr>
            <a:spLocks noGrp="1"/>
          </p:cNvSpPr>
          <p:nvPr>
            <p:ph type="dt" sz="half" idx="10"/>
          </p:nvPr>
        </p:nvSpPr>
        <p:spPr/>
        <p:txBody>
          <a:bodyPr/>
          <a:lstStyle/>
          <a:p>
            <a:fld id="{0C77BD4F-8F84-49E6-AB68-F9FF61417581}" type="datetime1">
              <a:rPr lang="nb-NO" smtClean="0"/>
              <a:t>14.06.2021</a:t>
            </a:fld>
            <a:endParaRPr lang="nb-NO"/>
          </a:p>
        </p:txBody>
      </p:sp>
      <p:sp>
        <p:nvSpPr>
          <p:cNvPr id="11" name="Plassholder for bunntekst 10">
            <a:extLst>
              <a:ext uri="{FF2B5EF4-FFF2-40B4-BE49-F238E27FC236}">
                <a16:creationId xmlns:a16="http://schemas.microsoft.com/office/drawing/2014/main" id="{70FDC7D0-3B61-499D-BDB0-687F70935AFF}"/>
              </a:ext>
            </a:extLst>
          </p:cNvPr>
          <p:cNvSpPr>
            <a:spLocks noGrp="1"/>
          </p:cNvSpPr>
          <p:nvPr>
            <p:ph type="ftr" sz="quarter" idx="11"/>
          </p:nvPr>
        </p:nvSpPr>
        <p:spPr/>
        <p:txBody>
          <a:bodyPr/>
          <a:lstStyle/>
          <a:p>
            <a:r>
              <a:rPr lang="nb-NO"/>
              <a:t>Heidis bunntekst er fin!</a:t>
            </a:r>
          </a:p>
        </p:txBody>
      </p:sp>
      <p:sp>
        <p:nvSpPr>
          <p:cNvPr id="12" name="Plassholder for lysbildenummer 11">
            <a:extLst>
              <a:ext uri="{FF2B5EF4-FFF2-40B4-BE49-F238E27FC236}">
                <a16:creationId xmlns:a16="http://schemas.microsoft.com/office/drawing/2014/main" id="{786DEB58-9292-44E6-B0CA-421D12109B56}"/>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3334179611"/>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omt">
    <p:spTree>
      <p:nvGrpSpPr>
        <p:cNvPr id="1" name=""/>
        <p:cNvGrpSpPr/>
        <p:nvPr/>
      </p:nvGrpSpPr>
      <p:grpSpPr>
        <a:xfrm>
          <a:off x="0" y="0"/>
          <a:ext cx="0" cy="0"/>
          <a:chOff x="0" y="0"/>
          <a:chExt cx="0" cy="0"/>
        </a:xfrm>
      </p:grpSpPr>
      <p:sp>
        <p:nvSpPr>
          <p:cNvPr id="5" name="Plassholder for dato 4">
            <a:extLst>
              <a:ext uri="{FF2B5EF4-FFF2-40B4-BE49-F238E27FC236}">
                <a16:creationId xmlns:a16="http://schemas.microsoft.com/office/drawing/2014/main" id="{613F2E90-70AD-4B07-8844-9CC19EF61546}"/>
              </a:ext>
            </a:extLst>
          </p:cNvPr>
          <p:cNvSpPr>
            <a:spLocks noGrp="1"/>
          </p:cNvSpPr>
          <p:nvPr>
            <p:ph type="dt" sz="half" idx="10"/>
          </p:nvPr>
        </p:nvSpPr>
        <p:spPr/>
        <p:txBody>
          <a:bodyPr/>
          <a:lstStyle/>
          <a:p>
            <a:fld id="{17D6CAB0-8215-4CFB-AF09-13536163ABEE}" type="datetime1">
              <a:rPr lang="nb-NO" smtClean="0"/>
              <a:t>14.06.2021</a:t>
            </a:fld>
            <a:endParaRPr lang="nb-NO"/>
          </a:p>
        </p:txBody>
      </p:sp>
      <p:sp>
        <p:nvSpPr>
          <p:cNvPr id="9" name="Plassholder for bunntekst 8">
            <a:extLst>
              <a:ext uri="{FF2B5EF4-FFF2-40B4-BE49-F238E27FC236}">
                <a16:creationId xmlns:a16="http://schemas.microsoft.com/office/drawing/2014/main" id="{08A1AEDB-AD06-4AD1-8A68-4C55CEE5C810}"/>
              </a:ext>
            </a:extLst>
          </p:cNvPr>
          <p:cNvSpPr>
            <a:spLocks noGrp="1"/>
          </p:cNvSpPr>
          <p:nvPr>
            <p:ph type="ftr" sz="quarter" idx="11"/>
          </p:nvPr>
        </p:nvSpPr>
        <p:spPr/>
        <p:txBody>
          <a:bodyPr/>
          <a:lstStyle/>
          <a:p>
            <a:r>
              <a:rPr lang="nb-NO"/>
              <a:t>Heidis bunntekst er fin!</a:t>
            </a:r>
          </a:p>
        </p:txBody>
      </p:sp>
      <p:sp>
        <p:nvSpPr>
          <p:cNvPr id="10" name="Plassholder for lysbildenummer 9">
            <a:extLst>
              <a:ext uri="{FF2B5EF4-FFF2-40B4-BE49-F238E27FC236}">
                <a16:creationId xmlns:a16="http://schemas.microsoft.com/office/drawing/2014/main" id="{95CC6AAF-62C3-4D78-8755-CAE05275EE1E}"/>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2067113233"/>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pittelside grønn">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25199" y="3412386"/>
            <a:ext cx="15379200" cy="2423527"/>
          </a:xfrm>
        </p:spPr>
        <p:txBody>
          <a:bodyPr anchor="t" anchorCtr="0"/>
          <a:lstStyle>
            <a:lvl1pPr algn="l">
              <a:lnSpc>
                <a:spcPct val="100000"/>
              </a:lnSpc>
              <a:defRPr sz="7000">
                <a:solidFill>
                  <a:schemeClr val="tx1"/>
                </a:solidFill>
              </a:defRPr>
            </a:lvl1pPr>
          </a:lstStyle>
          <a:p>
            <a:r>
              <a:rPr lang="nb-NO"/>
              <a:t>Klikk for å redigere tittelstil</a:t>
            </a:r>
            <a:endParaRPr lang="en-US"/>
          </a:p>
        </p:txBody>
      </p:sp>
      <p:pic>
        <p:nvPicPr>
          <p:cNvPr id="9" name="Logo" hidden="1">
            <a:extLst>
              <a:ext uri="{FF2B5EF4-FFF2-40B4-BE49-F238E27FC236}">
                <a16:creationId xmlns:a16="http://schemas.microsoft.com/office/drawing/2014/main" id="{3F926A4D-E83D-43A3-A37C-C084C590672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1314" y="1017010"/>
            <a:ext cx="1714272" cy="692724"/>
          </a:xfrm>
          <a:prstGeom prst="rect">
            <a:avLst/>
          </a:prstGeom>
        </p:spPr>
      </p:pic>
      <p:grpSp>
        <p:nvGrpSpPr>
          <p:cNvPr id="8" name="Liggende form 1">
            <a:extLst>
              <a:ext uri="{FF2B5EF4-FFF2-40B4-BE49-F238E27FC236}">
                <a16:creationId xmlns:a16="http://schemas.microsoft.com/office/drawing/2014/main" id="{A4707B15-42DA-4EFE-BB80-D19E7972D9FD}"/>
              </a:ext>
            </a:extLst>
          </p:cNvPr>
          <p:cNvGrpSpPr/>
          <p:nvPr/>
        </p:nvGrpSpPr>
        <p:grpSpPr>
          <a:xfrm>
            <a:off x="10669023" y="6859305"/>
            <a:ext cx="13713390" cy="6856695"/>
            <a:chOff x="10661652" y="6858000"/>
            <a:chExt cx="13713390" cy="6856695"/>
          </a:xfrm>
        </p:grpSpPr>
        <p:sp>
          <p:nvSpPr>
            <p:cNvPr id="10" name="bakgrunn">
              <a:extLst>
                <a:ext uri="{FF2B5EF4-FFF2-40B4-BE49-F238E27FC236}">
                  <a16:creationId xmlns:a16="http://schemas.microsoft.com/office/drawing/2014/main" id="{F8151C68-EF9E-42A3-81FF-F9942BF676DB}"/>
                </a:ext>
              </a:extLst>
            </p:cNvPr>
            <p:cNvSpPr/>
            <p:nvPr/>
          </p:nvSpPr>
          <p:spPr>
            <a:xfrm>
              <a:off x="10661652" y="6858000"/>
              <a:ext cx="13713390" cy="6856695"/>
            </a:xfrm>
            <a:custGeom>
              <a:avLst/>
              <a:gdLst>
                <a:gd name="connsiteX0" fmla="*/ 0 w 13713390"/>
                <a:gd name="connsiteY0" fmla="*/ 0 h 6856695"/>
                <a:gd name="connsiteX1" fmla="*/ 13713390 w 13713390"/>
                <a:gd name="connsiteY1" fmla="*/ 0 h 6856695"/>
                <a:gd name="connsiteX2" fmla="*/ 13713390 w 13713390"/>
                <a:gd name="connsiteY2" fmla="*/ 6856695 h 6856695"/>
                <a:gd name="connsiteX3" fmla="*/ 0 w 13713390"/>
                <a:gd name="connsiteY3" fmla="*/ 6856695 h 6856695"/>
              </a:gdLst>
              <a:ahLst/>
              <a:cxnLst>
                <a:cxn ang="0">
                  <a:pos x="connsiteX0" y="connsiteY0"/>
                </a:cxn>
                <a:cxn ang="0">
                  <a:pos x="connsiteX1" y="connsiteY1"/>
                </a:cxn>
                <a:cxn ang="0">
                  <a:pos x="connsiteX2" y="connsiteY2"/>
                </a:cxn>
                <a:cxn ang="0">
                  <a:pos x="connsiteX3" y="connsiteY3"/>
                </a:cxn>
              </a:cxnLst>
              <a:rect l="l" t="t" r="r" b="b"/>
              <a:pathLst>
                <a:path w="13713390" h="6856695">
                  <a:moveTo>
                    <a:pt x="0" y="0"/>
                  </a:moveTo>
                  <a:lnTo>
                    <a:pt x="13713390" y="0"/>
                  </a:lnTo>
                  <a:lnTo>
                    <a:pt x="13713390" y="6856695"/>
                  </a:lnTo>
                  <a:lnTo>
                    <a:pt x="0" y="6856695"/>
                  </a:lnTo>
                  <a:close/>
                </a:path>
              </a:pathLst>
            </a:custGeom>
            <a:solidFill>
              <a:schemeClr val="accent2"/>
            </a:solidFill>
            <a:ln w="12691" cap="flat">
              <a:noFill/>
              <a:prstDash val="solid"/>
              <a:miter/>
            </a:ln>
          </p:spPr>
          <p:txBody>
            <a:bodyPr rtlCol="0" anchor="ctr"/>
            <a:lstStyle/>
            <a:p>
              <a:endParaRPr lang="nb-NO"/>
            </a:p>
          </p:txBody>
        </p:sp>
        <p:sp>
          <p:nvSpPr>
            <p:cNvPr id="11" name="forgrunn">
              <a:extLst>
                <a:ext uri="{FF2B5EF4-FFF2-40B4-BE49-F238E27FC236}">
                  <a16:creationId xmlns:a16="http://schemas.microsoft.com/office/drawing/2014/main" id="{0D074997-3808-4F94-8E27-E4DEBC1BAD19}"/>
                </a:ext>
              </a:extLst>
            </p:cNvPr>
            <p:cNvSpPr/>
            <p:nvPr/>
          </p:nvSpPr>
          <p:spPr>
            <a:xfrm>
              <a:off x="10661652" y="6858000"/>
              <a:ext cx="13713390" cy="6856695"/>
            </a:xfrm>
            <a:custGeom>
              <a:avLst/>
              <a:gdLst>
                <a:gd name="connsiteX0" fmla="*/ 10285042 w 13713390"/>
                <a:gd name="connsiteY0" fmla="*/ 4199218 h 6856695"/>
                <a:gd name="connsiteX1" fmla="*/ 5485356 w 13713390"/>
                <a:gd name="connsiteY1" fmla="*/ 1371339 h 6856695"/>
                <a:gd name="connsiteX2" fmla="*/ 5485356 w 13713390"/>
                <a:gd name="connsiteY2" fmla="*/ 0 h 6856695"/>
                <a:gd name="connsiteX3" fmla="*/ 2742678 w 13713390"/>
                <a:gd name="connsiteY3" fmla="*/ 0 h 6856695"/>
                <a:gd name="connsiteX4" fmla="*/ 2742678 w 13713390"/>
                <a:gd name="connsiteY4" fmla="*/ 2105259 h 6856695"/>
                <a:gd name="connsiteX5" fmla="*/ 0 w 13713390"/>
                <a:gd name="connsiteY5" fmla="*/ 6856695 h 6856695"/>
                <a:gd name="connsiteX6" fmla="*/ 13713390 w 13713390"/>
                <a:gd name="connsiteY6" fmla="*/ 6856695 h 6856695"/>
                <a:gd name="connsiteX7" fmla="*/ 13713390 w 13713390"/>
                <a:gd name="connsiteY7" fmla="*/ 1544153 h 6856695"/>
                <a:gd name="connsiteX8" fmla="*/ 10285042 w 13713390"/>
                <a:gd name="connsiteY8" fmla="*/ 4199218 h 6856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13390" h="6856695">
                  <a:moveTo>
                    <a:pt x="10285042" y="4199218"/>
                  </a:moveTo>
                  <a:cubicBezTo>
                    <a:pt x="9349358" y="2512852"/>
                    <a:pt x="7550745" y="1371339"/>
                    <a:pt x="5485356" y="1371339"/>
                  </a:cubicBezTo>
                  <a:lnTo>
                    <a:pt x="5485356" y="0"/>
                  </a:lnTo>
                  <a:lnTo>
                    <a:pt x="2742678" y="0"/>
                  </a:lnTo>
                  <a:lnTo>
                    <a:pt x="2742678" y="2105259"/>
                  </a:lnTo>
                  <a:cubicBezTo>
                    <a:pt x="1103166" y="3053769"/>
                    <a:pt x="0" y="4826352"/>
                    <a:pt x="0" y="6856695"/>
                  </a:cubicBezTo>
                  <a:lnTo>
                    <a:pt x="13713390" y="6856695"/>
                  </a:lnTo>
                  <a:lnTo>
                    <a:pt x="13713390" y="1544153"/>
                  </a:lnTo>
                  <a:cubicBezTo>
                    <a:pt x="12240470" y="1923430"/>
                    <a:pt x="11006265" y="2899493"/>
                    <a:pt x="10285042" y="4199218"/>
                  </a:cubicBezTo>
                  <a:close/>
                </a:path>
              </a:pathLst>
            </a:custGeom>
            <a:solidFill>
              <a:schemeClr val="accent3"/>
            </a:solidFill>
            <a:ln w="12691" cap="flat">
              <a:noFill/>
              <a:prstDash val="solid"/>
              <a:miter/>
            </a:ln>
          </p:spPr>
          <p:txBody>
            <a:bodyPr rtlCol="0" anchor="ctr"/>
            <a:lstStyle/>
            <a:p>
              <a:endParaRPr lang="nb-NO"/>
            </a:p>
          </p:txBody>
        </p:sp>
      </p:grpSp>
      <p:sp>
        <p:nvSpPr>
          <p:cNvPr id="16" name="Plassholder for bilde 15">
            <a:extLst>
              <a:ext uri="{FF2B5EF4-FFF2-40B4-BE49-F238E27FC236}">
                <a16:creationId xmlns:a16="http://schemas.microsoft.com/office/drawing/2014/main" id="{E4FF77EE-3490-440C-A3CD-A11542FDF471}"/>
              </a:ext>
            </a:extLst>
          </p:cNvPr>
          <p:cNvSpPr>
            <a:spLocks noGrp="1"/>
          </p:cNvSpPr>
          <p:nvPr>
            <p:ph type="pic" sz="quarter" idx="10" hasCustomPrompt="1"/>
          </p:nvPr>
        </p:nvSpPr>
        <p:spPr>
          <a:xfrm>
            <a:off x="0" y="6859305"/>
            <a:ext cx="10682288" cy="6856695"/>
          </a:xfrm>
          <a:blipFill>
            <a:blip r:embed="rId3" cstate="screen">
              <a:extLst>
                <a:ext uri="{28A0092B-C50C-407E-A947-70E740481C1C}">
                  <a14:useLocalDpi xmlns:a14="http://schemas.microsoft.com/office/drawing/2010/main"/>
                </a:ext>
              </a:extLst>
            </a:blip>
            <a:stretch>
              <a:fillRect/>
            </a:stretch>
          </a:blipFill>
          <a:effectLst/>
        </p:spPr>
        <p:txBody>
          <a:bodyPr tIns="1620000" anchor="ctr" anchorCtr="1">
            <a:normAutofit/>
          </a:bodyPr>
          <a:lstStyle>
            <a:lvl1pPr marL="0" indent="0">
              <a:buNone/>
              <a:defRPr sz="3000">
                <a:solidFill>
                  <a:schemeClr val="tx2">
                    <a:lumMod val="75000"/>
                    <a:lumOff val="25000"/>
                  </a:schemeClr>
                </a:solidFill>
                <a:effectLst/>
                <a:highlight>
                  <a:srgbClr val="C0C0C0"/>
                </a:highlight>
              </a:defRPr>
            </a:lvl1pPr>
          </a:lstStyle>
          <a:p>
            <a:r>
              <a:rPr lang="en-US"/>
              <a:t>Dra inn et </a:t>
            </a:r>
            <a:r>
              <a:rPr lang="en-US" err="1"/>
              <a:t>bilde</a:t>
            </a:r>
            <a:r>
              <a:rPr lang="en-US"/>
              <a:t> </a:t>
            </a:r>
            <a:r>
              <a:rPr lang="en-US" err="1"/>
              <a:t>eller</a:t>
            </a:r>
            <a:r>
              <a:rPr lang="en-US"/>
              <a:t> </a:t>
            </a:r>
            <a:r>
              <a:rPr lang="en-US" err="1"/>
              <a:t>trykk</a:t>
            </a:r>
            <a:r>
              <a:rPr lang="en-US"/>
              <a:t> </a:t>
            </a:r>
            <a:r>
              <a:rPr lang="en-US" err="1"/>
              <a:t>på</a:t>
            </a:r>
            <a:r>
              <a:rPr lang="nb-NO"/>
              <a:t> ikonet for å bytte. </a:t>
            </a:r>
            <a:br>
              <a:rPr lang="nb-NO"/>
            </a:br>
            <a:r>
              <a:rPr lang="nb-NO" err="1"/>
              <a:t>Justér</a:t>
            </a:r>
            <a:r>
              <a:rPr lang="nb-NO"/>
              <a:t> utsnitt med Beskjær-funksjonen på Bildeformat-fanen. </a:t>
            </a:r>
            <a:br>
              <a:rPr lang="nb-NO"/>
            </a:br>
            <a:r>
              <a:rPr lang="nb-NO"/>
              <a:t>Denne teksten vises ikke i presentasjonsmodus</a:t>
            </a:r>
          </a:p>
        </p:txBody>
      </p:sp>
    </p:spTree>
    <p:extLst>
      <p:ext uri="{BB962C8B-B14F-4D97-AF65-F5344CB8AC3E}">
        <p14:creationId xmlns:p14="http://schemas.microsoft.com/office/powerpoint/2010/main" val="3147595913"/>
      </p:ext>
    </p:extLst>
  </p:cSld>
  <p:clrMapOvr>
    <a:masterClrMapping/>
  </p:clrMapOvr>
  <p:hf hdr="0"/>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Kapittelside mørkeblå">
    <p:bg>
      <p:bgPr>
        <a:solidFill>
          <a:schemeClr val="accent2"/>
        </a:solidFill>
        <a:effectLst/>
      </p:bgPr>
    </p:bg>
    <p:spTree>
      <p:nvGrpSpPr>
        <p:cNvPr id="1" name=""/>
        <p:cNvGrpSpPr/>
        <p:nvPr/>
      </p:nvGrpSpPr>
      <p:grpSpPr>
        <a:xfrm>
          <a:off x="0" y="0"/>
          <a:ext cx="0" cy="0"/>
          <a:chOff x="0" y="0"/>
          <a:chExt cx="0" cy="0"/>
        </a:xfrm>
      </p:grpSpPr>
      <p:pic>
        <p:nvPicPr>
          <p:cNvPr id="10" name="Grafikk 9">
            <a:extLst>
              <a:ext uri="{FF2B5EF4-FFF2-40B4-BE49-F238E27FC236}">
                <a16:creationId xmlns:a16="http://schemas.microsoft.com/office/drawing/2014/main" id="{0D4F1DEC-AF00-49F5-9A96-F11927F3989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5199" y="1169410"/>
            <a:ext cx="2522218" cy="692724"/>
          </a:xfrm>
          <a:prstGeom prst="rect">
            <a:avLst/>
          </a:prstGeom>
        </p:spPr>
      </p:pic>
      <p:sp>
        <p:nvSpPr>
          <p:cNvPr id="2" name="Title 1"/>
          <p:cNvSpPr>
            <a:spLocks noGrp="1"/>
          </p:cNvSpPr>
          <p:nvPr>
            <p:ph type="ctrTitle"/>
          </p:nvPr>
        </p:nvSpPr>
        <p:spPr>
          <a:xfrm>
            <a:off x="925199" y="3412386"/>
            <a:ext cx="15379200" cy="2423527"/>
          </a:xfrm>
        </p:spPr>
        <p:txBody>
          <a:bodyPr anchor="t" anchorCtr="0"/>
          <a:lstStyle>
            <a:lvl1pPr algn="l">
              <a:lnSpc>
                <a:spcPct val="100000"/>
              </a:lnSpc>
              <a:defRPr sz="7000">
                <a:solidFill>
                  <a:schemeClr val="bg1"/>
                </a:solidFill>
              </a:defRPr>
            </a:lvl1pPr>
          </a:lstStyle>
          <a:p>
            <a:r>
              <a:rPr lang="nb-NO"/>
              <a:t>Klikk for å redigere tittelstil</a:t>
            </a:r>
            <a:endParaRPr lang="en-US"/>
          </a:p>
        </p:txBody>
      </p:sp>
      <p:pic>
        <p:nvPicPr>
          <p:cNvPr id="9" name="Logo" hidden="1">
            <a:extLst>
              <a:ext uri="{FF2B5EF4-FFF2-40B4-BE49-F238E27FC236}">
                <a16:creationId xmlns:a16="http://schemas.microsoft.com/office/drawing/2014/main" id="{3F926A4D-E83D-43A3-A37C-C084C590672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081314" y="1017010"/>
            <a:ext cx="1714272" cy="692724"/>
          </a:xfrm>
          <a:prstGeom prst="rect">
            <a:avLst/>
          </a:prstGeom>
        </p:spPr>
      </p:pic>
      <p:sp>
        <p:nvSpPr>
          <p:cNvPr id="16" name="Plassholder for bilde 15">
            <a:extLst>
              <a:ext uri="{FF2B5EF4-FFF2-40B4-BE49-F238E27FC236}">
                <a16:creationId xmlns:a16="http://schemas.microsoft.com/office/drawing/2014/main" id="{E4FF77EE-3490-440C-A3CD-A11542FDF471}"/>
              </a:ext>
            </a:extLst>
          </p:cNvPr>
          <p:cNvSpPr>
            <a:spLocks noGrp="1"/>
          </p:cNvSpPr>
          <p:nvPr>
            <p:ph type="pic" sz="quarter" idx="10" hasCustomPrompt="1"/>
          </p:nvPr>
        </p:nvSpPr>
        <p:spPr>
          <a:xfrm>
            <a:off x="0" y="6859305"/>
            <a:ext cx="10682288" cy="6856695"/>
          </a:xfrm>
          <a:blipFill>
            <a:blip r:embed="rId5" cstate="screen">
              <a:extLst>
                <a:ext uri="{28A0092B-C50C-407E-A947-70E740481C1C}">
                  <a14:useLocalDpi xmlns:a14="http://schemas.microsoft.com/office/drawing/2010/main"/>
                </a:ext>
              </a:extLst>
            </a:blip>
            <a:stretch>
              <a:fillRect/>
            </a:stretch>
          </a:blipFill>
          <a:effectLst/>
        </p:spPr>
        <p:txBody>
          <a:bodyPr tIns="1620000" anchor="ctr" anchorCtr="1">
            <a:normAutofit/>
          </a:bodyPr>
          <a:lstStyle>
            <a:lvl1pPr marL="0" indent="0">
              <a:buNone/>
              <a:defRPr sz="3000">
                <a:solidFill>
                  <a:schemeClr val="tx2">
                    <a:lumMod val="75000"/>
                    <a:lumOff val="25000"/>
                  </a:schemeClr>
                </a:solidFill>
                <a:effectLst/>
                <a:highlight>
                  <a:srgbClr val="C0C0C0"/>
                </a:highlight>
              </a:defRPr>
            </a:lvl1pPr>
          </a:lstStyle>
          <a:p>
            <a:r>
              <a:rPr lang="en-US"/>
              <a:t>Dra inn et </a:t>
            </a:r>
            <a:r>
              <a:rPr lang="en-US" err="1"/>
              <a:t>bilde</a:t>
            </a:r>
            <a:r>
              <a:rPr lang="en-US"/>
              <a:t> </a:t>
            </a:r>
            <a:r>
              <a:rPr lang="en-US" err="1"/>
              <a:t>eller</a:t>
            </a:r>
            <a:r>
              <a:rPr lang="en-US"/>
              <a:t> </a:t>
            </a:r>
            <a:r>
              <a:rPr lang="en-US" err="1"/>
              <a:t>trykk</a:t>
            </a:r>
            <a:r>
              <a:rPr lang="en-US"/>
              <a:t> </a:t>
            </a:r>
            <a:r>
              <a:rPr lang="en-US" err="1"/>
              <a:t>på</a:t>
            </a:r>
            <a:r>
              <a:rPr lang="nb-NO"/>
              <a:t> ikonet for å bytte. </a:t>
            </a:r>
            <a:br>
              <a:rPr lang="nb-NO"/>
            </a:br>
            <a:r>
              <a:rPr lang="nb-NO" err="1"/>
              <a:t>Justér</a:t>
            </a:r>
            <a:r>
              <a:rPr lang="nb-NO"/>
              <a:t> utsnitt med Beskjær-funksjonen på Bildeformat-fanen. </a:t>
            </a:r>
            <a:br>
              <a:rPr lang="nb-NO"/>
            </a:br>
            <a:r>
              <a:rPr lang="nb-NO"/>
              <a:t>Denne teksten vises ikke i presentasjonsmodus</a:t>
            </a:r>
          </a:p>
        </p:txBody>
      </p:sp>
      <p:grpSp>
        <p:nvGrpSpPr>
          <p:cNvPr id="12" name="Liggende form 4">
            <a:extLst>
              <a:ext uri="{FF2B5EF4-FFF2-40B4-BE49-F238E27FC236}">
                <a16:creationId xmlns:a16="http://schemas.microsoft.com/office/drawing/2014/main" id="{FA70E6D1-4DD1-4767-AB07-BA580E4968DE}"/>
              </a:ext>
            </a:extLst>
          </p:cNvPr>
          <p:cNvGrpSpPr/>
          <p:nvPr userDrawn="1"/>
        </p:nvGrpSpPr>
        <p:grpSpPr>
          <a:xfrm>
            <a:off x="10669023" y="6859305"/>
            <a:ext cx="13713389" cy="6856694"/>
            <a:chOff x="10669024" y="6859305"/>
            <a:chExt cx="13713389" cy="6856694"/>
          </a:xfrm>
          <a:solidFill>
            <a:schemeClr val="accent1"/>
          </a:solidFill>
        </p:grpSpPr>
        <p:sp>
          <p:nvSpPr>
            <p:cNvPr id="13" name="bakgrunn">
              <a:extLst>
                <a:ext uri="{FF2B5EF4-FFF2-40B4-BE49-F238E27FC236}">
                  <a16:creationId xmlns:a16="http://schemas.microsoft.com/office/drawing/2014/main" id="{C6E1F081-C55C-4716-9F22-89110EE07E73}"/>
                </a:ext>
              </a:extLst>
            </p:cNvPr>
            <p:cNvSpPr/>
            <p:nvPr/>
          </p:nvSpPr>
          <p:spPr>
            <a:xfrm>
              <a:off x="10669024" y="6859305"/>
              <a:ext cx="13713389" cy="6856694"/>
            </a:xfrm>
            <a:custGeom>
              <a:avLst/>
              <a:gdLst>
                <a:gd name="connsiteX0" fmla="*/ 0 w 13713389"/>
                <a:gd name="connsiteY0" fmla="*/ 0 h 6856694"/>
                <a:gd name="connsiteX1" fmla="*/ 13713389 w 13713389"/>
                <a:gd name="connsiteY1" fmla="*/ 0 h 6856694"/>
                <a:gd name="connsiteX2" fmla="*/ 13713389 w 13713389"/>
                <a:gd name="connsiteY2" fmla="*/ 6856694 h 6856694"/>
                <a:gd name="connsiteX3" fmla="*/ 0 w 13713389"/>
                <a:gd name="connsiteY3" fmla="*/ 6856694 h 6856694"/>
              </a:gdLst>
              <a:ahLst/>
              <a:cxnLst>
                <a:cxn ang="0">
                  <a:pos x="connsiteX0" y="connsiteY0"/>
                </a:cxn>
                <a:cxn ang="0">
                  <a:pos x="connsiteX1" y="connsiteY1"/>
                </a:cxn>
                <a:cxn ang="0">
                  <a:pos x="connsiteX2" y="connsiteY2"/>
                </a:cxn>
                <a:cxn ang="0">
                  <a:pos x="connsiteX3" y="connsiteY3"/>
                </a:cxn>
              </a:cxnLst>
              <a:rect l="l" t="t" r="r" b="b"/>
              <a:pathLst>
                <a:path w="13713389" h="6856694">
                  <a:moveTo>
                    <a:pt x="0" y="0"/>
                  </a:moveTo>
                  <a:lnTo>
                    <a:pt x="13713389" y="0"/>
                  </a:lnTo>
                  <a:lnTo>
                    <a:pt x="13713389" y="6856694"/>
                  </a:lnTo>
                  <a:lnTo>
                    <a:pt x="0" y="6856694"/>
                  </a:lnTo>
                  <a:close/>
                </a:path>
              </a:pathLst>
            </a:custGeom>
            <a:solidFill>
              <a:schemeClr val="accent1"/>
            </a:solidFill>
            <a:ln w="12691" cap="flat">
              <a:noFill/>
              <a:prstDash val="solid"/>
              <a:miter/>
            </a:ln>
          </p:spPr>
          <p:txBody>
            <a:bodyPr rtlCol="0" anchor="ctr"/>
            <a:lstStyle/>
            <a:p>
              <a:endParaRPr lang="nb-NO"/>
            </a:p>
          </p:txBody>
        </p:sp>
        <p:sp>
          <p:nvSpPr>
            <p:cNvPr id="14" name="forgrunn">
              <a:extLst>
                <a:ext uri="{FF2B5EF4-FFF2-40B4-BE49-F238E27FC236}">
                  <a16:creationId xmlns:a16="http://schemas.microsoft.com/office/drawing/2014/main" id="{5361AB24-13A1-454B-ABC1-5AC98B995654}"/>
                </a:ext>
              </a:extLst>
            </p:cNvPr>
            <p:cNvSpPr/>
            <p:nvPr/>
          </p:nvSpPr>
          <p:spPr>
            <a:xfrm>
              <a:off x="10669024" y="6859305"/>
              <a:ext cx="13713389" cy="6856694"/>
            </a:xfrm>
            <a:custGeom>
              <a:avLst/>
              <a:gdLst>
                <a:gd name="connsiteX0" fmla="*/ 4114017 w 13713389"/>
                <a:gd name="connsiteY0" fmla="*/ 1371339 h 6856694"/>
                <a:gd name="connsiteX1" fmla="*/ 4114017 w 13713389"/>
                <a:gd name="connsiteY1" fmla="*/ 2742678 h 6856694"/>
                <a:gd name="connsiteX2" fmla="*/ 3291214 w 13713389"/>
                <a:gd name="connsiteY2" fmla="*/ 2742678 h 6856694"/>
                <a:gd name="connsiteX3" fmla="*/ 2742678 w 13713389"/>
                <a:gd name="connsiteY3" fmla="*/ 3291213 h 6856694"/>
                <a:gd name="connsiteX4" fmla="*/ 2331276 w 13713389"/>
                <a:gd name="connsiteY4" fmla="*/ 5485355 h 6856694"/>
                <a:gd name="connsiteX5" fmla="*/ 0 w 13713389"/>
                <a:gd name="connsiteY5" fmla="*/ 5485355 h 6856694"/>
                <a:gd name="connsiteX6" fmla="*/ 0 w 13713389"/>
                <a:gd name="connsiteY6" fmla="*/ 6856694 h 6856694"/>
                <a:gd name="connsiteX7" fmla="*/ 13713389 w 13713389"/>
                <a:gd name="connsiteY7" fmla="*/ 6856694 h 6856694"/>
                <a:gd name="connsiteX8" fmla="*/ 13713389 w 13713389"/>
                <a:gd name="connsiteY8" fmla="*/ 5485355 h 6856694"/>
                <a:gd name="connsiteX9" fmla="*/ 11382113 w 13713389"/>
                <a:gd name="connsiteY9" fmla="*/ 5485355 h 6856694"/>
                <a:gd name="connsiteX10" fmla="*/ 10970711 w 13713389"/>
                <a:gd name="connsiteY10" fmla="*/ 3291213 h 6856694"/>
                <a:gd name="connsiteX11" fmla="*/ 10422175 w 13713389"/>
                <a:gd name="connsiteY11" fmla="*/ 2742678 h 6856694"/>
                <a:gd name="connsiteX12" fmla="*/ 9599372 w 13713389"/>
                <a:gd name="connsiteY12" fmla="*/ 2742678 h 6856694"/>
                <a:gd name="connsiteX13" fmla="*/ 9599372 w 13713389"/>
                <a:gd name="connsiteY13" fmla="*/ 1371339 h 6856694"/>
                <a:gd name="connsiteX14" fmla="*/ 8228034 w 13713389"/>
                <a:gd name="connsiteY14" fmla="*/ 0 h 6856694"/>
                <a:gd name="connsiteX15" fmla="*/ 5485356 w 13713389"/>
                <a:gd name="connsiteY15" fmla="*/ 0 h 6856694"/>
                <a:gd name="connsiteX16" fmla="*/ 4114017 w 13713389"/>
                <a:gd name="connsiteY16" fmla="*/ 1371339 h 6856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713389" h="6856694">
                  <a:moveTo>
                    <a:pt x="4114017" y="1371339"/>
                  </a:moveTo>
                  <a:lnTo>
                    <a:pt x="4114017" y="2742678"/>
                  </a:lnTo>
                  <a:lnTo>
                    <a:pt x="3291214" y="2742678"/>
                  </a:lnTo>
                  <a:cubicBezTo>
                    <a:pt x="2950156" y="2742678"/>
                    <a:pt x="2790929" y="2953458"/>
                    <a:pt x="2742678" y="3291213"/>
                  </a:cubicBezTo>
                  <a:lnTo>
                    <a:pt x="2331276" y="5485355"/>
                  </a:lnTo>
                  <a:lnTo>
                    <a:pt x="0" y="5485355"/>
                  </a:lnTo>
                  <a:lnTo>
                    <a:pt x="0" y="6856694"/>
                  </a:lnTo>
                  <a:lnTo>
                    <a:pt x="13713389" y="6856694"/>
                  </a:lnTo>
                  <a:lnTo>
                    <a:pt x="13713389" y="5485355"/>
                  </a:lnTo>
                  <a:lnTo>
                    <a:pt x="11382113" y="5485355"/>
                  </a:lnTo>
                  <a:lnTo>
                    <a:pt x="10970711" y="3291213"/>
                  </a:lnTo>
                  <a:cubicBezTo>
                    <a:pt x="10920810" y="2955108"/>
                    <a:pt x="10761836" y="2742678"/>
                    <a:pt x="10422175" y="2742678"/>
                  </a:cubicBezTo>
                  <a:lnTo>
                    <a:pt x="9599372" y="2742678"/>
                  </a:lnTo>
                  <a:lnTo>
                    <a:pt x="9599372" y="1371339"/>
                  </a:lnTo>
                  <a:cubicBezTo>
                    <a:pt x="9599372" y="613969"/>
                    <a:pt x="8985403" y="0"/>
                    <a:pt x="8228034" y="0"/>
                  </a:cubicBezTo>
                  <a:lnTo>
                    <a:pt x="5485356" y="0"/>
                  </a:lnTo>
                  <a:cubicBezTo>
                    <a:pt x="4727986" y="0"/>
                    <a:pt x="4114017" y="613969"/>
                    <a:pt x="4114017" y="1371339"/>
                  </a:cubicBezTo>
                  <a:close/>
                </a:path>
              </a:pathLst>
            </a:custGeom>
            <a:solidFill>
              <a:schemeClr val="accent5"/>
            </a:solidFill>
            <a:ln w="12691" cap="flat">
              <a:noFill/>
              <a:prstDash val="solid"/>
              <a:miter/>
            </a:ln>
          </p:spPr>
          <p:txBody>
            <a:bodyPr rtlCol="0" anchor="ctr"/>
            <a:lstStyle/>
            <a:p>
              <a:endParaRPr lang="nb-NO"/>
            </a:p>
          </p:txBody>
        </p:sp>
      </p:grpSp>
    </p:spTree>
    <p:extLst>
      <p:ext uri="{BB962C8B-B14F-4D97-AF65-F5344CB8AC3E}">
        <p14:creationId xmlns:p14="http://schemas.microsoft.com/office/powerpoint/2010/main" val="2710724318"/>
      </p:ext>
    </p:extLst>
  </p:cSld>
  <p:clrMapOvr>
    <a:masterClrMapping/>
  </p:clrMapOvr>
  <p:hf hdr="0"/>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apittelside blå">
    <p:bg>
      <p:bgPr>
        <a:solidFill>
          <a:schemeClr val="accent1"/>
        </a:solidFill>
        <a:effectLst/>
      </p:bgPr>
    </p:bg>
    <p:spTree>
      <p:nvGrpSpPr>
        <p:cNvPr id="1" name=""/>
        <p:cNvGrpSpPr/>
        <p:nvPr/>
      </p:nvGrpSpPr>
      <p:grpSpPr>
        <a:xfrm>
          <a:off x="0" y="0"/>
          <a:ext cx="0" cy="0"/>
          <a:chOff x="0" y="0"/>
          <a:chExt cx="0" cy="0"/>
        </a:xfrm>
      </p:grpSpPr>
      <p:pic>
        <p:nvPicPr>
          <p:cNvPr id="10" name="Grafikk 9">
            <a:extLst>
              <a:ext uri="{FF2B5EF4-FFF2-40B4-BE49-F238E27FC236}">
                <a16:creationId xmlns:a16="http://schemas.microsoft.com/office/drawing/2014/main" id="{AD729CF4-7A00-401B-8990-F66A5AD1570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5199" y="1169410"/>
            <a:ext cx="2522218" cy="692724"/>
          </a:xfrm>
          <a:prstGeom prst="rect">
            <a:avLst/>
          </a:prstGeom>
        </p:spPr>
      </p:pic>
      <p:sp>
        <p:nvSpPr>
          <p:cNvPr id="2" name="Title 1"/>
          <p:cNvSpPr>
            <a:spLocks noGrp="1"/>
          </p:cNvSpPr>
          <p:nvPr>
            <p:ph type="ctrTitle"/>
          </p:nvPr>
        </p:nvSpPr>
        <p:spPr>
          <a:xfrm>
            <a:off x="925199" y="3412386"/>
            <a:ext cx="15379200" cy="2423527"/>
          </a:xfrm>
        </p:spPr>
        <p:txBody>
          <a:bodyPr anchor="t" anchorCtr="0"/>
          <a:lstStyle>
            <a:lvl1pPr algn="l">
              <a:lnSpc>
                <a:spcPct val="100000"/>
              </a:lnSpc>
              <a:defRPr sz="7000">
                <a:solidFill>
                  <a:schemeClr val="bg1"/>
                </a:solidFill>
              </a:defRPr>
            </a:lvl1pPr>
          </a:lstStyle>
          <a:p>
            <a:r>
              <a:rPr lang="nb-NO"/>
              <a:t>Klikk for å redigere tittelstil</a:t>
            </a:r>
            <a:endParaRPr lang="en-US"/>
          </a:p>
        </p:txBody>
      </p:sp>
      <p:pic>
        <p:nvPicPr>
          <p:cNvPr id="9" name="Logo" hidden="1">
            <a:extLst>
              <a:ext uri="{FF2B5EF4-FFF2-40B4-BE49-F238E27FC236}">
                <a16:creationId xmlns:a16="http://schemas.microsoft.com/office/drawing/2014/main" id="{3F926A4D-E83D-43A3-A37C-C084C590672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081314" y="1017010"/>
            <a:ext cx="1714272" cy="692724"/>
          </a:xfrm>
          <a:prstGeom prst="rect">
            <a:avLst/>
          </a:prstGeom>
        </p:spPr>
      </p:pic>
      <p:sp>
        <p:nvSpPr>
          <p:cNvPr id="16" name="Plassholder for bilde 15">
            <a:extLst>
              <a:ext uri="{FF2B5EF4-FFF2-40B4-BE49-F238E27FC236}">
                <a16:creationId xmlns:a16="http://schemas.microsoft.com/office/drawing/2014/main" id="{E4FF77EE-3490-440C-A3CD-A11542FDF471}"/>
              </a:ext>
            </a:extLst>
          </p:cNvPr>
          <p:cNvSpPr>
            <a:spLocks noGrp="1"/>
          </p:cNvSpPr>
          <p:nvPr>
            <p:ph type="pic" sz="quarter" idx="10" hasCustomPrompt="1"/>
          </p:nvPr>
        </p:nvSpPr>
        <p:spPr>
          <a:xfrm>
            <a:off x="0" y="6859305"/>
            <a:ext cx="10682288" cy="6856695"/>
          </a:xfrm>
          <a:blipFill>
            <a:blip r:embed="rId5" cstate="screen">
              <a:extLst>
                <a:ext uri="{28A0092B-C50C-407E-A947-70E740481C1C}">
                  <a14:useLocalDpi xmlns:a14="http://schemas.microsoft.com/office/drawing/2010/main"/>
                </a:ext>
              </a:extLst>
            </a:blip>
            <a:stretch>
              <a:fillRect/>
            </a:stretch>
          </a:blipFill>
          <a:effectLst/>
        </p:spPr>
        <p:txBody>
          <a:bodyPr tIns="1620000" anchor="ctr" anchorCtr="1">
            <a:normAutofit/>
          </a:bodyPr>
          <a:lstStyle>
            <a:lvl1pPr marL="0" indent="0">
              <a:buNone/>
              <a:defRPr sz="3000">
                <a:solidFill>
                  <a:schemeClr val="tx2">
                    <a:lumMod val="75000"/>
                    <a:lumOff val="25000"/>
                  </a:schemeClr>
                </a:solidFill>
                <a:effectLst/>
                <a:highlight>
                  <a:srgbClr val="C0C0C0"/>
                </a:highlight>
              </a:defRPr>
            </a:lvl1pPr>
          </a:lstStyle>
          <a:p>
            <a:r>
              <a:rPr lang="en-US"/>
              <a:t>Dra inn et </a:t>
            </a:r>
            <a:r>
              <a:rPr lang="en-US" err="1"/>
              <a:t>bilde</a:t>
            </a:r>
            <a:r>
              <a:rPr lang="en-US"/>
              <a:t> </a:t>
            </a:r>
            <a:r>
              <a:rPr lang="en-US" err="1"/>
              <a:t>eller</a:t>
            </a:r>
            <a:r>
              <a:rPr lang="en-US"/>
              <a:t> </a:t>
            </a:r>
            <a:r>
              <a:rPr lang="en-US" err="1"/>
              <a:t>trykk</a:t>
            </a:r>
            <a:r>
              <a:rPr lang="en-US"/>
              <a:t> </a:t>
            </a:r>
            <a:r>
              <a:rPr lang="en-US" err="1"/>
              <a:t>på</a:t>
            </a:r>
            <a:r>
              <a:rPr lang="nb-NO"/>
              <a:t> ikonet for å bytte. </a:t>
            </a:r>
            <a:br>
              <a:rPr lang="nb-NO"/>
            </a:br>
            <a:r>
              <a:rPr lang="nb-NO" err="1"/>
              <a:t>Justér</a:t>
            </a:r>
            <a:r>
              <a:rPr lang="nb-NO"/>
              <a:t> utsnitt med Beskjær-funksjonen på Bildeformat-fanen. </a:t>
            </a:r>
            <a:br>
              <a:rPr lang="nb-NO"/>
            </a:br>
            <a:r>
              <a:rPr lang="nb-NO"/>
              <a:t>Denne teksten vises ikke i presentasjonsmodus</a:t>
            </a:r>
          </a:p>
        </p:txBody>
      </p:sp>
      <p:grpSp>
        <p:nvGrpSpPr>
          <p:cNvPr id="12" name="Stående form 7">
            <a:extLst>
              <a:ext uri="{FF2B5EF4-FFF2-40B4-BE49-F238E27FC236}">
                <a16:creationId xmlns:a16="http://schemas.microsoft.com/office/drawing/2014/main" id="{0B100AB0-C6E9-4ACC-B698-908B03EB0E50}"/>
              </a:ext>
            </a:extLst>
          </p:cNvPr>
          <p:cNvGrpSpPr/>
          <p:nvPr userDrawn="1"/>
        </p:nvGrpSpPr>
        <p:grpSpPr>
          <a:xfrm rot="5400000">
            <a:off x="14095413" y="3429000"/>
            <a:ext cx="6858000" cy="13716000"/>
            <a:chOff x="17535986" y="0"/>
            <a:chExt cx="6858000" cy="13716000"/>
          </a:xfrm>
        </p:grpSpPr>
        <p:sp>
          <p:nvSpPr>
            <p:cNvPr id="13" name="bakgrunn">
              <a:extLst>
                <a:ext uri="{FF2B5EF4-FFF2-40B4-BE49-F238E27FC236}">
                  <a16:creationId xmlns:a16="http://schemas.microsoft.com/office/drawing/2014/main" id="{9526D040-5D71-4075-A231-A9829EC5E261}"/>
                </a:ext>
              </a:extLst>
            </p:cNvPr>
            <p:cNvSpPr/>
            <p:nvPr/>
          </p:nvSpPr>
          <p:spPr>
            <a:xfrm>
              <a:off x="17535986" y="0"/>
              <a:ext cx="6858000" cy="13716000"/>
            </a:xfrm>
            <a:custGeom>
              <a:avLst/>
              <a:gdLst>
                <a:gd name="connsiteX0" fmla="*/ 0 w 6858000"/>
                <a:gd name="connsiteY0" fmla="*/ 0 h 13716000"/>
                <a:gd name="connsiteX1" fmla="*/ 6858000 w 6858000"/>
                <a:gd name="connsiteY1" fmla="*/ 0 h 13716000"/>
                <a:gd name="connsiteX2" fmla="*/ 6858000 w 6858000"/>
                <a:gd name="connsiteY2" fmla="*/ 13716000 h 13716000"/>
                <a:gd name="connsiteX3" fmla="*/ 0 w 6858000"/>
                <a:gd name="connsiteY3" fmla="*/ 13716000 h 13716000"/>
              </a:gdLst>
              <a:ahLst/>
              <a:cxnLst>
                <a:cxn ang="0">
                  <a:pos x="connsiteX0" y="connsiteY0"/>
                </a:cxn>
                <a:cxn ang="0">
                  <a:pos x="connsiteX1" y="connsiteY1"/>
                </a:cxn>
                <a:cxn ang="0">
                  <a:pos x="connsiteX2" y="connsiteY2"/>
                </a:cxn>
                <a:cxn ang="0">
                  <a:pos x="connsiteX3" y="connsiteY3"/>
                </a:cxn>
              </a:cxnLst>
              <a:rect l="l" t="t" r="r" b="b"/>
              <a:pathLst>
                <a:path w="6858000" h="13716000">
                  <a:moveTo>
                    <a:pt x="0" y="0"/>
                  </a:moveTo>
                  <a:lnTo>
                    <a:pt x="6858000" y="0"/>
                  </a:lnTo>
                  <a:lnTo>
                    <a:pt x="6858000" y="13716000"/>
                  </a:lnTo>
                  <a:lnTo>
                    <a:pt x="0" y="13716000"/>
                  </a:lnTo>
                  <a:close/>
                </a:path>
              </a:pathLst>
            </a:custGeom>
            <a:solidFill>
              <a:schemeClr val="accent5"/>
            </a:solidFill>
            <a:ln w="12700" cap="flat">
              <a:noFill/>
              <a:prstDash val="solid"/>
              <a:miter/>
            </a:ln>
          </p:spPr>
          <p:txBody>
            <a:bodyPr rtlCol="0" anchor="ctr"/>
            <a:lstStyle/>
            <a:p>
              <a:endParaRPr lang="nb-NO"/>
            </a:p>
          </p:txBody>
        </p:sp>
        <p:sp>
          <p:nvSpPr>
            <p:cNvPr id="14" name="forgrunn">
              <a:extLst>
                <a:ext uri="{FF2B5EF4-FFF2-40B4-BE49-F238E27FC236}">
                  <a16:creationId xmlns:a16="http://schemas.microsoft.com/office/drawing/2014/main" id="{B2053F79-A72B-4C26-86D2-37DCE52C407D}"/>
                </a:ext>
              </a:extLst>
            </p:cNvPr>
            <p:cNvSpPr/>
            <p:nvPr/>
          </p:nvSpPr>
          <p:spPr>
            <a:xfrm>
              <a:off x="17535986" y="0"/>
              <a:ext cx="6858000" cy="13716000"/>
            </a:xfrm>
            <a:custGeom>
              <a:avLst/>
              <a:gdLst>
                <a:gd name="connsiteX0" fmla="*/ 1371600 w 6858000"/>
                <a:gd name="connsiteY0" fmla="*/ 2743200 h 13716000"/>
                <a:gd name="connsiteX1" fmla="*/ 2743200 w 6858000"/>
                <a:gd name="connsiteY1" fmla="*/ 5486400 h 13716000"/>
                <a:gd name="connsiteX2" fmla="*/ 0 w 6858000"/>
                <a:gd name="connsiteY2" fmla="*/ 6858000 h 13716000"/>
                <a:gd name="connsiteX3" fmla="*/ 0 w 6858000"/>
                <a:gd name="connsiteY3" fmla="*/ 6858000 h 13716000"/>
                <a:gd name="connsiteX4" fmla="*/ 2743200 w 6858000"/>
                <a:gd name="connsiteY4" fmla="*/ 8229600 h 13716000"/>
                <a:gd name="connsiteX5" fmla="*/ 0 w 6858000"/>
                <a:gd name="connsiteY5" fmla="*/ 13716000 h 13716000"/>
                <a:gd name="connsiteX6" fmla="*/ 0 w 6858000"/>
                <a:gd name="connsiteY6" fmla="*/ 13716000 h 13716000"/>
                <a:gd name="connsiteX7" fmla="*/ 5486400 w 6858000"/>
                <a:gd name="connsiteY7" fmla="*/ 10972800 h 13716000"/>
                <a:gd name="connsiteX8" fmla="*/ 6858000 w 6858000"/>
                <a:gd name="connsiteY8" fmla="*/ 13666215 h 13716000"/>
                <a:gd name="connsiteX9" fmla="*/ 6858000 w 6858000"/>
                <a:gd name="connsiteY9" fmla="*/ 0 h 13716000"/>
                <a:gd name="connsiteX10" fmla="*/ 5486400 w 6858000"/>
                <a:gd name="connsiteY10" fmla="*/ 2743200 h 13716000"/>
                <a:gd name="connsiteX11" fmla="*/ 1371600 w 6858000"/>
                <a:gd name="connsiteY11" fmla="*/ 27432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3716000">
                  <a:moveTo>
                    <a:pt x="1371600" y="2743200"/>
                  </a:moveTo>
                  <a:lnTo>
                    <a:pt x="2743200" y="5486400"/>
                  </a:lnTo>
                  <a:lnTo>
                    <a:pt x="0" y="6858000"/>
                  </a:lnTo>
                  <a:lnTo>
                    <a:pt x="0" y="6858000"/>
                  </a:lnTo>
                  <a:lnTo>
                    <a:pt x="2743200" y="8229600"/>
                  </a:lnTo>
                  <a:lnTo>
                    <a:pt x="0" y="13716000"/>
                  </a:lnTo>
                  <a:lnTo>
                    <a:pt x="0" y="13716000"/>
                  </a:lnTo>
                  <a:lnTo>
                    <a:pt x="5486400" y="10972800"/>
                  </a:lnTo>
                  <a:lnTo>
                    <a:pt x="6858000" y="13666215"/>
                  </a:lnTo>
                  <a:lnTo>
                    <a:pt x="6858000" y="0"/>
                  </a:lnTo>
                  <a:lnTo>
                    <a:pt x="5486400" y="2743200"/>
                  </a:lnTo>
                  <a:lnTo>
                    <a:pt x="1371600" y="2743200"/>
                  </a:lnTo>
                  <a:close/>
                </a:path>
              </a:pathLst>
            </a:custGeom>
            <a:solidFill>
              <a:schemeClr val="accent3"/>
            </a:solidFill>
            <a:ln w="12700" cap="flat">
              <a:noFill/>
              <a:prstDash val="solid"/>
              <a:miter/>
            </a:ln>
          </p:spPr>
          <p:txBody>
            <a:bodyPr rtlCol="0" anchor="ctr"/>
            <a:lstStyle/>
            <a:p>
              <a:endParaRPr lang="nb-NO"/>
            </a:p>
          </p:txBody>
        </p:sp>
      </p:grpSp>
    </p:spTree>
    <p:extLst>
      <p:ext uri="{BB962C8B-B14F-4D97-AF65-F5344CB8AC3E}">
        <p14:creationId xmlns:p14="http://schemas.microsoft.com/office/powerpoint/2010/main" val="2266672351"/>
      </p:ext>
    </p:extLst>
  </p:cSld>
  <p:clrMapOvr>
    <a:masterClrMapping/>
  </p:clrMapOvr>
  <p:hf hdr="0"/>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vslutning">
    <p:bg>
      <p:bgPr>
        <a:solidFill>
          <a:schemeClr val="accent2"/>
        </a:solidFill>
        <a:effectLst/>
      </p:bgPr>
    </p:bg>
    <p:spTree>
      <p:nvGrpSpPr>
        <p:cNvPr id="1" name=""/>
        <p:cNvGrpSpPr/>
        <p:nvPr/>
      </p:nvGrpSpPr>
      <p:grpSpPr>
        <a:xfrm>
          <a:off x="0" y="0"/>
          <a:ext cx="0" cy="0"/>
          <a:chOff x="0" y="0"/>
          <a:chExt cx="0" cy="0"/>
        </a:xfrm>
      </p:grpSpPr>
      <p:pic>
        <p:nvPicPr>
          <p:cNvPr id="4" name="Grafikk 3">
            <a:extLst>
              <a:ext uri="{FF2B5EF4-FFF2-40B4-BE49-F238E27FC236}">
                <a16:creationId xmlns:a16="http://schemas.microsoft.com/office/drawing/2014/main" id="{B0C8DC78-72E8-4A17-AEF7-1982FBFB4B3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5199" y="1017010"/>
            <a:ext cx="2522218" cy="692724"/>
          </a:xfrm>
          <a:prstGeom prst="rect">
            <a:avLst/>
          </a:prstGeom>
        </p:spPr>
      </p:pic>
      <p:sp>
        <p:nvSpPr>
          <p:cNvPr id="2" name="Title 1"/>
          <p:cNvSpPr>
            <a:spLocks noGrp="1"/>
          </p:cNvSpPr>
          <p:nvPr>
            <p:ph type="ctrTitle" hasCustomPrompt="1"/>
          </p:nvPr>
        </p:nvSpPr>
        <p:spPr>
          <a:xfrm>
            <a:off x="925199" y="3412386"/>
            <a:ext cx="15379200" cy="2423527"/>
          </a:xfrm>
        </p:spPr>
        <p:txBody>
          <a:bodyPr anchor="t" anchorCtr="0"/>
          <a:lstStyle>
            <a:lvl1pPr algn="l">
              <a:lnSpc>
                <a:spcPct val="100000"/>
              </a:lnSpc>
              <a:defRPr sz="7000">
                <a:solidFill>
                  <a:schemeClr val="bg1"/>
                </a:solidFill>
              </a:defRPr>
            </a:lvl1pPr>
          </a:lstStyle>
          <a:p>
            <a:r>
              <a:rPr lang="nb-NO"/>
              <a:t>Klikk for å skrive inn avslutning</a:t>
            </a:r>
            <a:endParaRPr lang="en-US"/>
          </a:p>
        </p:txBody>
      </p:sp>
    </p:spTree>
    <p:extLst>
      <p:ext uri="{BB962C8B-B14F-4D97-AF65-F5344CB8AC3E}">
        <p14:creationId xmlns:p14="http://schemas.microsoft.com/office/powerpoint/2010/main" val="2522890233"/>
      </p:ext>
    </p:extLst>
  </p:cSld>
  <p:clrMapOvr>
    <a:masterClrMapping/>
  </p:clrMapOvr>
  <p:hf hdr="0"/>
  <p:extLst>
    <p:ext uri="{DCECCB84-F9BA-43D5-87BE-67443E8EF086}">
      <p15:sldGuideLst xmlns:p15="http://schemas.microsoft.com/office/powerpoint/2012/main">
        <p15:guide id="1" pos="11036">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gendefinert oppset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BA433FB-6E3F-4D69-8483-09A36F5780A9}"/>
              </a:ext>
            </a:extLst>
          </p:cNvPr>
          <p:cNvSpPr>
            <a:spLocks noGrp="1"/>
          </p:cNvSpPr>
          <p:nvPr>
            <p:ph type="title"/>
          </p:nvPr>
        </p:nvSpPr>
        <p:spPr/>
        <p:txBody>
          <a:bodyPr/>
          <a:lstStyle/>
          <a:p>
            <a:r>
              <a:rPr lang="nb-NO"/>
              <a:t>Klikk for å redigere tittelstil</a:t>
            </a:r>
          </a:p>
        </p:txBody>
      </p:sp>
      <p:sp>
        <p:nvSpPr>
          <p:cNvPr id="3" name="Plassholder for lysbildenummer 2">
            <a:extLst>
              <a:ext uri="{FF2B5EF4-FFF2-40B4-BE49-F238E27FC236}">
                <a16:creationId xmlns:a16="http://schemas.microsoft.com/office/drawing/2014/main" id="{64A716A5-F8C8-45A8-820A-92EF855ADE65}"/>
              </a:ext>
            </a:extLst>
          </p:cNvPr>
          <p:cNvSpPr>
            <a:spLocks noGrp="1"/>
          </p:cNvSpPr>
          <p:nvPr>
            <p:ph type="sldNum" sz="quarter" idx="10"/>
          </p:nvPr>
        </p:nvSpPr>
        <p:spPr/>
        <p:txBody>
          <a:bodyPr/>
          <a:lstStyle/>
          <a:p>
            <a:fld id="{356FC300-6EA6-4657-9829-8E9817A3066F}" type="slidenum">
              <a:rPr lang="nb-NO" smtClean="0"/>
              <a:pPr/>
              <a:t>‹#›</a:t>
            </a:fld>
            <a:endParaRPr lang="nb-NO"/>
          </a:p>
        </p:txBody>
      </p:sp>
      <p:sp>
        <p:nvSpPr>
          <p:cNvPr id="4" name="Plassholder for dato 3">
            <a:extLst>
              <a:ext uri="{FF2B5EF4-FFF2-40B4-BE49-F238E27FC236}">
                <a16:creationId xmlns:a16="http://schemas.microsoft.com/office/drawing/2014/main" id="{25BE96FA-99F6-4BFF-8EC7-1EDDFF9F20CA}"/>
              </a:ext>
            </a:extLst>
          </p:cNvPr>
          <p:cNvSpPr>
            <a:spLocks noGrp="1"/>
          </p:cNvSpPr>
          <p:nvPr>
            <p:ph type="dt" sz="half" idx="11"/>
          </p:nvPr>
        </p:nvSpPr>
        <p:spPr/>
        <p:txBody>
          <a:bodyPr/>
          <a:lstStyle/>
          <a:p>
            <a:fld id="{B4B6A79C-81AB-4F4D-94CD-2C096867A4A1}" type="datetime1">
              <a:rPr lang="nb-NO" smtClean="0"/>
              <a:t>14.06.2021</a:t>
            </a:fld>
            <a:endParaRPr lang="nb-NO"/>
          </a:p>
        </p:txBody>
      </p:sp>
      <p:sp>
        <p:nvSpPr>
          <p:cNvPr id="5" name="Plassholder for bunntekst 4">
            <a:extLst>
              <a:ext uri="{FF2B5EF4-FFF2-40B4-BE49-F238E27FC236}">
                <a16:creationId xmlns:a16="http://schemas.microsoft.com/office/drawing/2014/main" id="{14088F38-B4A4-4975-B8CF-DE892AA17345}"/>
              </a:ext>
            </a:extLst>
          </p:cNvPr>
          <p:cNvSpPr>
            <a:spLocks noGrp="1"/>
          </p:cNvSpPr>
          <p:nvPr>
            <p:ph type="ftr" sz="quarter" idx="12"/>
          </p:nvPr>
        </p:nvSpPr>
        <p:spPr/>
        <p:txBody>
          <a:bodyPr/>
          <a:lstStyle/>
          <a:p>
            <a:r>
              <a:rPr lang="nb-NO"/>
              <a:t>Heidis bunntekst er fin!</a:t>
            </a:r>
          </a:p>
        </p:txBody>
      </p:sp>
    </p:spTree>
    <p:extLst>
      <p:ext uri="{BB962C8B-B14F-4D97-AF65-F5344CB8AC3E}">
        <p14:creationId xmlns:p14="http://schemas.microsoft.com/office/powerpoint/2010/main" val="3518755974"/>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lysblå">
    <p:bg>
      <p:bgPr>
        <a:solidFill>
          <a:schemeClr val="accent1"/>
        </a:solidFill>
        <a:effectLst/>
      </p:bgPr>
    </p:bg>
    <p:spTree>
      <p:nvGrpSpPr>
        <p:cNvPr id="1" name=""/>
        <p:cNvGrpSpPr/>
        <p:nvPr/>
      </p:nvGrpSpPr>
      <p:grpSpPr>
        <a:xfrm>
          <a:off x="0" y="0"/>
          <a:ext cx="0" cy="0"/>
          <a:chOff x="0" y="0"/>
          <a:chExt cx="0" cy="0"/>
        </a:xfrm>
      </p:grpSpPr>
      <p:pic>
        <p:nvPicPr>
          <p:cNvPr id="14" name="Grafikk 13">
            <a:extLst>
              <a:ext uri="{FF2B5EF4-FFF2-40B4-BE49-F238E27FC236}">
                <a16:creationId xmlns:a16="http://schemas.microsoft.com/office/drawing/2014/main" id="{42FFF11D-43B9-4665-98B1-72FB0345605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5199" y="1017010"/>
            <a:ext cx="2522218" cy="692724"/>
          </a:xfrm>
          <a:prstGeom prst="rect">
            <a:avLst/>
          </a:prstGeom>
        </p:spPr>
      </p:pic>
      <p:sp>
        <p:nvSpPr>
          <p:cNvPr id="12" name="Linje to">
            <a:extLst>
              <a:ext uri="{FF2B5EF4-FFF2-40B4-BE49-F238E27FC236}">
                <a16:creationId xmlns:a16="http://schemas.microsoft.com/office/drawing/2014/main" id="{B6EAA066-F0AA-4EF2-996C-6404D77AF0CB}"/>
              </a:ext>
            </a:extLst>
          </p:cNvPr>
          <p:cNvSpPr>
            <a:spLocks noGrp="1"/>
          </p:cNvSpPr>
          <p:nvPr>
            <p:ph type="body" sz="quarter" idx="11" hasCustomPrompt="1"/>
          </p:nvPr>
        </p:nvSpPr>
        <p:spPr>
          <a:xfrm>
            <a:off x="925513" y="4478454"/>
            <a:ext cx="15378112" cy="1169552"/>
          </a:xfrm>
        </p:spPr>
        <p:txBody>
          <a:bodyPr tIns="46800" bIns="0" anchor="t" anchorCtr="0">
            <a:noAutofit/>
          </a:bodyPr>
          <a:lstStyle>
            <a:lvl1pPr marL="0" indent="0">
              <a:lnSpc>
                <a:spcPct val="100000"/>
              </a:lnSpc>
              <a:buNone/>
              <a:defRPr sz="54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b-NO"/>
              <a:t>Klikk for å legge til linje to</a:t>
            </a:r>
          </a:p>
        </p:txBody>
      </p:sp>
      <p:sp>
        <p:nvSpPr>
          <p:cNvPr id="2" name="Title 1"/>
          <p:cNvSpPr>
            <a:spLocks noGrp="1"/>
          </p:cNvSpPr>
          <p:nvPr>
            <p:ph type="ctrTitle" hasCustomPrompt="1"/>
          </p:nvPr>
        </p:nvSpPr>
        <p:spPr>
          <a:xfrm>
            <a:off x="925199" y="3412386"/>
            <a:ext cx="15379200" cy="1169552"/>
          </a:xfrm>
        </p:spPr>
        <p:txBody>
          <a:bodyPr tIns="46800" bIns="0" anchor="t" anchorCtr="0">
            <a:noAutofit/>
          </a:bodyPr>
          <a:lstStyle>
            <a:lvl1pPr algn="l">
              <a:lnSpc>
                <a:spcPct val="100000"/>
              </a:lnSpc>
              <a:defRPr sz="7000">
                <a:solidFill>
                  <a:schemeClr val="bg1"/>
                </a:solidFill>
              </a:defRPr>
            </a:lvl1pPr>
          </a:lstStyle>
          <a:p>
            <a:r>
              <a:rPr lang="nb-NO"/>
              <a:t>Klikk for å legge til tittel</a:t>
            </a:r>
            <a:endParaRPr lang="en-US"/>
          </a:p>
        </p:txBody>
      </p:sp>
      <p:sp>
        <p:nvSpPr>
          <p:cNvPr id="7" name="bakgrunn">
            <a:extLst>
              <a:ext uri="{FF2B5EF4-FFF2-40B4-BE49-F238E27FC236}">
                <a16:creationId xmlns:a16="http://schemas.microsoft.com/office/drawing/2014/main" id="{7B700173-06DB-46FE-9A3C-F181CDAE5143}"/>
              </a:ext>
            </a:extLst>
          </p:cNvPr>
          <p:cNvSpPr/>
          <p:nvPr/>
        </p:nvSpPr>
        <p:spPr>
          <a:xfrm>
            <a:off x="17524411" y="0"/>
            <a:ext cx="6858000" cy="13716000"/>
          </a:xfrm>
          <a:custGeom>
            <a:avLst/>
            <a:gdLst>
              <a:gd name="connsiteX0" fmla="*/ 0 w 6858000"/>
              <a:gd name="connsiteY0" fmla="*/ 0 h 13716000"/>
              <a:gd name="connsiteX1" fmla="*/ 6858000 w 6858000"/>
              <a:gd name="connsiteY1" fmla="*/ 0 h 13716000"/>
              <a:gd name="connsiteX2" fmla="*/ 6858000 w 6858000"/>
              <a:gd name="connsiteY2" fmla="*/ 13716000 h 13716000"/>
              <a:gd name="connsiteX3" fmla="*/ 0 w 6858000"/>
              <a:gd name="connsiteY3" fmla="*/ 13716000 h 13716000"/>
            </a:gdLst>
            <a:ahLst/>
            <a:cxnLst>
              <a:cxn ang="0">
                <a:pos x="connsiteX0" y="connsiteY0"/>
              </a:cxn>
              <a:cxn ang="0">
                <a:pos x="connsiteX1" y="connsiteY1"/>
              </a:cxn>
              <a:cxn ang="0">
                <a:pos x="connsiteX2" y="connsiteY2"/>
              </a:cxn>
              <a:cxn ang="0">
                <a:pos x="connsiteX3" y="connsiteY3"/>
              </a:cxn>
            </a:cxnLst>
            <a:rect l="l" t="t" r="r" b="b"/>
            <a:pathLst>
              <a:path w="6858000" h="13716000">
                <a:moveTo>
                  <a:pt x="0" y="0"/>
                </a:moveTo>
                <a:lnTo>
                  <a:pt x="6858000" y="0"/>
                </a:lnTo>
                <a:lnTo>
                  <a:pt x="6858000" y="13716000"/>
                </a:lnTo>
                <a:lnTo>
                  <a:pt x="0" y="13716000"/>
                </a:lnTo>
                <a:close/>
              </a:path>
            </a:pathLst>
          </a:custGeom>
          <a:solidFill>
            <a:srgbClr val="A0D2B4"/>
          </a:solidFill>
          <a:ln w="12700" cap="flat">
            <a:noFill/>
            <a:prstDash val="solid"/>
            <a:miter/>
          </a:ln>
        </p:spPr>
        <p:txBody>
          <a:bodyPr rtlCol="0" anchor="ctr"/>
          <a:lstStyle/>
          <a:p>
            <a:endParaRPr lang="nb-NO"/>
          </a:p>
        </p:txBody>
      </p:sp>
      <p:pic>
        <p:nvPicPr>
          <p:cNvPr id="9" name="Bilde 8" descr="Et bilde som inneholder tekst, visittkort&#10;&#10;Automatisk generert beskrivelse">
            <a:extLst>
              <a:ext uri="{FF2B5EF4-FFF2-40B4-BE49-F238E27FC236}">
                <a16:creationId xmlns:a16="http://schemas.microsoft.com/office/drawing/2014/main" id="{3F53CC38-FFA2-4FD0-B8F1-8C648657924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525206" y="0"/>
            <a:ext cx="6858000" cy="13716000"/>
          </a:xfrm>
          <a:prstGeom prst="rect">
            <a:avLst/>
          </a:prstGeom>
        </p:spPr>
      </p:pic>
    </p:spTree>
    <p:extLst>
      <p:ext uri="{BB962C8B-B14F-4D97-AF65-F5344CB8AC3E}">
        <p14:creationId xmlns:p14="http://schemas.microsoft.com/office/powerpoint/2010/main" val="1847693800"/>
      </p:ext>
    </p:extLst>
  </p:cSld>
  <p:clrMapOvr>
    <a:masterClrMapping/>
  </p:clrMapOvr>
  <p:hf hdr="0"/>
  <p:extLst>
    <p:ext uri="{DCECCB84-F9BA-43D5-87BE-67443E8EF086}">
      <p15:sldGuideLst xmlns:p15="http://schemas.microsoft.com/office/powerpoint/2012/main">
        <p15:guide id="1" pos="11036">
          <p15:clr>
            <a:srgbClr val="9FCC3B"/>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 grønn">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25199" y="3412385"/>
            <a:ext cx="15379200" cy="1170000"/>
          </a:xfrm>
        </p:spPr>
        <p:txBody>
          <a:bodyPr anchor="t" anchorCtr="0"/>
          <a:lstStyle>
            <a:lvl1pPr algn="l">
              <a:lnSpc>
                <a:spcPct val="100000"/>
              </a:lnSpc>
              <a:defRPr sz="7000">
                <a:solidFill>
                  <a:schemeClr val="tx1"/>
                </a:solidFill>
              </a:defRPr>
            </a:lvl1pPr>
          </a:lstStyle>
          <a:p>
            <a:r>
              <a:rPr lang="nb-NO"/>
              <a:t>Klikk for å legge til tittel</a:t>
            </a:r>
            <a:endParaRPr lang="en-US"/>
          </a:p>
        </p:txBody>
      </p:sp>
      <p:pic>
        <p:nvPicPr>
          <p:cNvPr id="9" name="Logo" hidden="1">
            <a:extLst>
              <a:ext uri="{FF2B5EF4-FFF2-40B4-BE49-F238E27FC236}">
                <a16:creationId xmlns:a16="http://schemas.microsoft.com/office/drawing/2014/main" id="{3F926A4D-E83D-43A3-A37C-C084C590672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1314" y="1017010"/>
            <a:ext cx="1714272" cy="692724"/>
          </a:xfrm>
          <a:prstGeom prst="rect">
            <a:avLst/>
          </a:prstGeom>
        </p:spPr>
      </p:pic>
      <p:grpSp>
        <p:nvGrpSpPr>
          <p:cNvPr id="12" name="Stående form 4">
            <a:extLst>
              <a:ext uri="{FF2B5EF4-FFF2-40B4-BE49-F238E27FC236}">
                <a16:creationId xmlns:a16="http://schemas.microsoft.com/office/drawing/2014/main" id="{601E0C09-C076-4453-A83C-5393AC103BFD}"/>
              </a:ext>
            </a:extLst>
          </p:cNvPr>
          <p:cNvGrpSpPr/>
          <p:nvPr/>
        </p:nvGrpSpPr>
        <p:grpSpPr>
          <a:xfrm>
            <a:off x="17524413" y="0"/>
            <a:ext cx="6857999" cy="13715998"/>
            <a:chOff x="17535985" y="0"/>
            <a:chExt cx="6857999" cy="13715998"/>
          </a:xfrm>
        </p:grpSpPr>
        <p:sp>
          <p:nvSpPr>
            <p:cNvPr id="13" name="bakgrunn">
              <a:extLst>
                <a:ext uri="{FF2B5EF4-FFF2-40B4-BE49-F238E27FC236}">
                  <a16:creationId xmlns:a16="http://schemas.microsoft.com/office/drawing/2014/main" id="{627F9877-D20E-4648-A06B-41CD21727116}"/>
                </a:ext>
              </a:extLst>
            </p:cNvPr>
            <p:cNvSpPr/>
            <p:nvPr/>
          </p:nvSpPr>
          <p:spPr>
            <a:xfrm>
              <a:off x="17535985" y="0"/>
              <a:ext cx="6857999" cy="13715998"/>
            </a:xfrm>
            <a:custGeom>
              <a:avLst/>
              <a:gdLst>
                <a:gd name="connsiteX0" fmla="*/ 0 w 6857999"/>
                <a:gd name="connsiteY0" fmla="*/ 0 h 13715998"/>
                <a:gd name="connsiteX1" fmla="*/ 6857999 w 6857999"/>
                <a:gd name="connsiteY1" fmla="*/ 0 h 13715998"/>
                <a:gd name="connsiteX2" fmla="*/ 6857999 w 6857999"/>
                <a:gd name="connsiteY2" fmla="*/ 13715998 h 13715998"/>
                <a:gd name="connsiteX3" fmla="*/ 0 w 6857999"/>
                <a:gd name="connsiteY3" fmla="*/ 13715998 h 13715998"/>
              </a:gdLst>
              <a:ahLst/>
              <a:cxnLst>
                <a:cxn ang="0">
                  <a:pos x="connsiteX0" y="connsiteY0"/>
                </a:cxn>
                <a:cxn ang="0">
                  <a:pos x="connsiteX1" y="connsiteY1"/>
                </a:cxn>
                <a:cxn ang="0">
                  <a:pos x="connsiteX2" y="connsiteY2"/>
                </a:cxn>
                <a:cxn ang="0">
                  <a:pos x="connsiteX3" y="connsiteY3"/>
                </a:cxn>
              </a:cxnLst>
              <a:rect l="l" t="t" r="r" b="b"/>
              <a:pathLst>
                <a:path w="6857999" h="13715998">
                  <a:moveTo>
                    <a:pt x="0" y="0"/>
                  </a:moveTo>
                  <a:lnTo>
                    <a:pt x="6857999" y="0"/>
                  </a:lnTo>
                  <a:lnTo>
                    <a:pt x="6857999" y="13715998"/>
                  </a:lnTo>
                  <a:lnTo>
                    <a:pt x="0" y="13715998"/>
                  </a:lnTo>
                  <a:close/>
                </a:path>
              </a:pathLst>
            </a:custGeom>
            <a:solidFill>
              <a:schemeClr val="accent2"/>
            </a:solidFill>
            <a:ln w="12682" cap="flat">
              <a:noFill/>
              <a:prstDash val="solid"/>
              <a:miter/>
            </a:ln>
          </p:spPr>
          <p:txBody>
            <a:bodyPr rtlCol="0" anchor="ctr"/>
            <a:lstStyle/>
            <a:p>
              <a:endParaRPr lang="nb-NO"/>
            </a:p>
          </p:txBody>
        </p:sp>
        <p:sp>
          <p:nvSpPr>
            <p:cNvPr id="14" name="forgrunn">
              <a:extLst>
                <a:ext uri="{FF2B5EF4-FFF2-40B4-BE49-F238E27FC236}">
                  <a16:creationId xmlns:a16="http://schemas.microsoft.com/office/drawing/2014/main" id="{7C0BD930-8AD8-4529-A098-4F0356EDA06E}"/>
                </a:ext>
              </a:extLst>
            </p:cNvPr>
            <p:cNvSpPr/>
            <p:nvPr/>
          </p:nvSpPr>
          <p:spPr>
            <a:xfrm>
              <a:off x="17535985" y="0"/>
              <a:ext cx="6857999" cy="13715998"/>
            </a:xfrm>
            <a:custGeom>
              <a:avLst/>
              <a:gdLst>
                <a:gd name="connsiteX0" fmla="*/ 0 w 6857999"/>
                <a:gd name="connsiteY0" fmla="*/ 0 h 13715998"/>
                <a:gd name="connsiteX1" fmla="*/ 1371600 w 6857999"/>
                <a:gd name="connsiteY1" fmla="*/ 1371600 h 13715998"/>
                <a:gd name="connsiteX2" fmla="*/ 1371600 w 6857999"/>
                <a:gd name="connsiteY2" fmla="*/ 2743200 h 13715998"/>
                <a:gd name="connsiteX3" fmla="*/ 2057400 w 6857999"/>
                <a:gd name="connsiteY3" fmla="*/ 2743200 h 13715998"/>
                <a:gd name="connsiteX4" fmla="*/ 3429000 w 6857999"/>
                <a:gd name="connsiteY4" fmla="*/ 4114800 h 13715998"/>
                <a:gd name="connsiteX5" fmla="*/ 4800600 w 6857999"/>
                <a:gd name="connsiteY5" fmla="*/ 5486399 h 13715998"/>
                <a:gd name="connsiteX6" fmla="*/ 5486399 w 6857999"/>
                <a:gd name="connsiteY6" fmla="*/ 5486399 h 13715998"/>
                <a:gd name="connsiteX7" fmla="*/ 6857999 w 6857999"/>
                <a:gd name="connsiteY7" fmla="*/ 6857999 h 13715998"/>
                <a:gd name="connsiteX8" fmla="*/ 6857999 w 6857999"/>
                <a:gd name="connsiteY8" fmla="*/ 13715998 h 13715998"/>
                <a:gd name="connsiteX9" fmla="*/ 0 w 6857999"/>
                <a:gd name="connsiteY9" fmla="*/ 13715998 h 13715998"/>
                <a:gd name="connsiteX10" fmla="*/ 0 w 6857999"/>
                <a:gd name="connsiteY10" fmla="*/ 0 h 13715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57999" h="13715998">
                  <a:moveTo>
                    <a:pt x="0" y="0"/>
                  </a:moveTo>
                  <a:cubicBezTo>
                    <a:pt x="757514" y="0"/>
                    <a:pt x="1371600" y="614086"/>
                    <a:pt x="1371600" y="1371600"/>
                  </a:cubicBezTo>
                  <a:lnTo>
                    <a:pt x="1371600" y="2743200"/>
                  </a:lnTo>
                  <a:lnTo>
                    <a:pt x="2057400" y="2743200"/>
                  </a:lnTo>
                  <a:cubicBezTo>
                    <a:pt x="2814914" y="2743200"/>
                    <a:pt x="3429000" y="3357286"/>
                    <a:pt x="3429000" y="4114800"/>
                  </a:cubicBezTo>
                  <a:cubicBezTo>
                    <a:pt x="3429000" y="4872313"/>
                    <a:pt x="4043086" y="5486399"/>
                    <a:pt x="4800600" y="5486399"/>
                  </a:cubicBezTo>
                  <a:lnTo>
                    <a:pt x="5486399" y="5486399"/>
                  </a:lnTo>
                  <a:cubicBezTo>
                    <a:pt x="6243913" y="5486399"/>
                    <a:pt x="6857999" y="6100486"/>
                    <a:pt x="6857999" y="6857999"/>
                  </a:cubicBezTo>
                  <a:lnTo>
                    <a:pt x="6857999" y="13715998"/>
                  </a:lnTo>
                  <a:lnTo>
                    <a:pt x="0" y="13715998"/>
                  </a:lnTo>
                  <a:lnTo>
                    <a:pt x="0" y="0"/>
                  </a:lnTo>
                  <a:close/>
                </a:path>
              </a:pathLst>
            </a:custGeom>
            <a:solidFill>
              <a:schemeClr val="accent3"/>
            </a:solidFill>
            <a:ln w="12682" cap="flat">
              <a:noFill/>
              <a:prstDash val="solid"/>
              <a:miter/>
            </a:ln>
          </p:spPr>
          <p:txBody>
            <a:bodyPr rtlCol="0" anchor="ctr"/>
            <a:lstStyle/>
            <a:p>
              <a:endParaRPr lang="nb-NO"/>
            </a:p>
          </p:txBody>
        </p:sp>
      </p:grpSp>
      <p:sp>
        <p:nvSpPr>
          <p:cNvPr id="8" name="Linje to">
            <a:extLst>
              <a:ext uri="{FF2B5EF4-FFF2-40B4-BE49-F238E27FC236}">
                <a16:creationId xmlns:a16="http://schemas.microsoft.com/office/drawing/2014/main" id="{FACA3E44-2CCA-4289-9737-1C5B618694A6}"/>
              </a:ext>
            </a:extLst>
          </p:cNvPr>
          <p:cNvSpPr>
            <a:spLocks noGrp="1"/>
          </p:cNvSpPr>
          <p:nvPr>
            <p:ph type="body" sz="quarter" idx="11" hasCustomPrompt="1"/>
          </p:nvPr>
        </p:nvSpPr>
        <p:spPr>
          <a:xfrm>
            <a:off x="925513" y="4478454"/>
            <a:ext cx="15378112" cy="1169552"/>
          </a:xfrm>
        </p:spPr>
        <p:txBody>
          <a:bodyPr tIns="46800" bIns="0" anchor="t" anchorCtr="0">
            <a:noAutofit/>
          </a:bodyPr>
          <a:lstStyle>
            <a:lvl1pPr marL="0" indent="0">
              <a:lnSpc>
                <a:spcPct val="100000"/>
              </a:lnSpc>
              <a:buNone/>
              <a:defRPr sz="5400">
                <a:solidFill>
                  <a:schemeClr val="tx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b-NO"/>
              <a:t>Klikk for å legge til linje to</a:t>
            </a:r>
          </a:p>
        </p:txBody>
      </p:sp>
    </p:spTree>
    <p:extLst>
      <p:ext uri="{BB962C8B-B14F-4D97-AF65-F5344CB8AC3E}">
        <p14:creationId xmlns:p14="http://schemas.microsoft.com/office/powerpoint/2010/main" val="1469231362"/>
      </p:ext>
    </p:extLst>
  </p:cSld>
  <p:clrMapOvr>
    <a:masterClrMapping/>
  </p:clrMapOvr>
  <p:hf hdr="0"/>
  <p:extLst>
    <p:ext uri="{DCECCB84-F9BA-43D5-87BE-67443E8EF086}">
      <p15:sldGuideLst xmlns:p15="http://schemas.microsoft.com/office/powerpoint/2012/main">
        <p15:guide id="1" pos="11036" userDrawn="1">
          <p15:clr>
            <a:srgbClr val="9FCC3B"/>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 Grafikk">
    <p:spTree>
      <p:nvGrpSpPr>
        <p:cNvPr id="1" name=""/>
        <p:cNvGrpSpPr/>
        <p:nvPr/>
      </p:nvGrpSpPr>
      <p:grpSpPr>
        <a:xfrm>
          <a:off x="0" y="0"/>
          <a:ext cx="0" cy="0"/>
          <a:chOff x="0" y="0"/>
          <a:chExt cx="0" cy="0"/>
        </a:xfrm>
      </p:grpSpPr>
      <p:grpSp>
        <p:nvGrpSpPr>
          <p:cNvPr id="12" name="Stående form 5">
            <a:extLst>
              <a:ext uri="{FF2B5EF4-FFF2-40B4-BE49-F238E27FC236}">
                <a16:creationId xmlns:a16="http://schemas.microsoft.com/office/drawing/2014/main" id="{7CF8F35D-9353-41A1-B640-CF36302C9EE1}"/>
              </a:ext>
            </a:extLst>
          </p:cNvPr>
          <p:cNvGrpSpPr/>
          <p:nvPr userDrawn="1"/>
        </p:nvGrpSpPr>
        <p:grpSpPr>
          <a:xfrm>
            <a:off x="17524413" y="0"/>
            <a:ext cx="6858000" cy="13716000"/>
            <a:chOff x="17519650" y="0"/>
            <a:chExt cx="6858000" cy="13716000"/>
          </a:xfrm>
        </p:grpSpPr>
        <p:sp>
          <p:nvSpPr>
            <p:cNvPr id="13" name="bakgrunn">
              <a:extLst>
                <a:ext uri="{FF2B5EF4-FFF2-40B4-BE49-F238E27FC236}">
                  <a16:creationId xmlns:a16="http://schemas.microsoft.com/office/drawing/2014/main" id="{D5DCE1B5-9345-4905-800A-576635B4B82C}"/>
                </a:ext>
              </a:extLst>
            </p:cNvPr>
            <p:cNvSpPr/>
            <p:nvPr/>
          </p:nvSpPr>
          <p:spPr>
            <a:xfrm>
              <a:off x="17519650" y="0"/>
              <a:ext cx="6858000" cy="13716000"/>
            </a:xfrm>
            <a:custGeom>
              <a:avLst/>
              <a:gdLst>
                <a:gd name="connsiteX0" fmla="*/ 0 w 6858000"/>
                <a:gd name="connsiteY0" fmla="*/ 0 h 13716000"/>
                <a:gd name="connsiteX1" fmla="*/ 6858000 w 6858000"/>
                <a:gd name="connsiteY1" fmla="*/ 0 h 13716000"/>
                <a:gd name="connsiteX2" fmla="*/ 6858000 w 6858000"/>
                <a:gd name="connsiteY2" fmla="*/ 13716000 h 13716000"/>
                <a:gd name="connsiteX3" fmla="*/ 0 w 6858000"/>
                <a:gd name="connsiteY3" fmla="*/ 13716000 h 13716000"/>
              </a:gdLst>
              <a:ahLst/>
              <a:cxnLst>
                <a:cxn ang="0">
                  <a:pos x="connsiteX0" y="connsiteY0"/>
                </a:cxn>
                <a:cxn ang="0">
                  <a:pos x="connsiteX1" y="connsiteY1"/>
                </a:cxn>
                <a:cxn ang="0">
                  <a:pos x="connsiteX2" y="connsiteY2"/>
                </a:cxn>
                <a:cxn ang="0">
                  <a:pos x="connsiteX3" y="connsiteY3"/>
                </a:cxn>
              </a:cxnLst>
              <a:rect l="l" t="t" r="r" b="b"/>
              <a:pathLst>
                <a:path w="6858000" h="13716000">
                  <a:moveTo>
                    <a:pt x="0" y="0"/>
                  </a:moveTo>
                  <a:lnTo>
                    <a:pt x="6858000" y="0"/>
                  </a:lnTo>
                  <a:lnTo>
                    <a:pt x="6858000" y="13716000"/>
                  </a:lnTo>
                  <a:lnTo>
                    <a:pt x="0" y="13716000"/>
                  </a:lnTo>
                  <a:close/>
                </a:path>
              </a:pathLst>
            </a:custGeom>
            <a:solidFill>
              <a:schemeClr val="accent1"/>
            </a:solidFill>
            <a:ln w="12700" cap="flat">
              <a:noFill/>
              <a:prstDash val="solid"/>
              <a:miter/>
            </a:ln>
          </p:spPr>
          <p:txBody>
            <a:bodyPr rtlCol="0" anchor="ctr"/>
            <a:lstStyle/>
            <a:p>
              <a:endParaRPr lang="nb-NO"/>
            </a:p>
          </p:txBody>
        </p:sp>
        <p:sp>
          <p:nvSpPr>
            <p:cNvPr id="14" name="forgrunn">
              <a:extLst>
                <a:ext uri="{FF2B5EF4-FFF2-40B4-BE49-F238E27FC236}">
                  <a16:creationId xmlns:a16="http://schemas.microsoft.com/office/drawing/2014/main" id="{6A9A4852-B4FC-41C6-BC42-67E1EB678D40}"/>
                </a:ext>
              </a:extLst>
            </p:cNvPr>
            <p:cNvSpPr/>
            <p:nvPr/>
          </p:nvSpPr>
          <p:spPr>
            <a:xfrm>
              <a:off x="17519650" y="0"/>
              <a:ext cx="6858000" cy="13716000"/>
            </a:xfrm>
            <a:custGeom>
              <a:avLst/>
              <a:gdLst>
                <a:gd name="connsiteX0" fmla="*/ 3429000 w 6858000"/>
                <a:gd name="connsiteY0" fmla="*/ 0 h 13716000"/>
                <a:gd name="connsiteX1" fmla="*/ 0 w 6858000"/>
                <a:gd name="connsiteY1" fmla="*/ 0 h 13716000"/>
                <a:gd name="connsiteX2" fmla="*/ 0 w 6858000"/>
                <a:gd name="connsiteY2" fmla="*/ 13716000 h 13716000"/>
                <a:gd name="connsiteX3" fmla="*/ 3429000 w 6858000"/>
                <a:gd name="connsiteY3" fmla="*/ 6858000 h 13716000"/>
                <a:gd name="connsiteX4" fmla="*/ 5486400 w 6858000"/>
                <a:gd name="connsiteY4" fmla="*/ 8229600 h 13716000"/>
                <a:gd name="connsiteX5" fmla="*/ 6858000 w 6858000"/>
                <a:gd name="connsiteY5" fmla="*/ 6858000 h 13716000"/>
                <a:gd name="connsiteX6" fmla="*/ 6692900 w 6858000"/>
                <a:gd name="connsiteY6" fmla="*/ 5596128 h 13716000"/>
                <a:gd name="connsiteX7" fmla="*/ 3429000 w 6858000"/>
                <a:gd name="connsiteY7" fmla="*/ 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13716000">
                  <a:moveTo>
                    <a:pt x="3429000" y="0"/>
                  </a:moveTo>
                  <a:lnTo>
                    <a:pt x="0" y="0"/>
                  </a:lnTo>
                  <a:lnTo>
                    <a:pt x="0" y="13716000"/>
                  </a:lnTo>
                  <a:cubicBezTo>
                    <a:pt x="2949575" y="13706729"/>
                    <a:pt x="3429000" y="8291069"/>
                    <a:pt x="3429000" y="6858000"/>
                  </a:cubicBezTo>
                  <a:cubicBezTo>
                    <a:pt x="3429000" y="7257034"/>
                    <a:pt x="4685157" y="8229600"/>
                    <a:pt x="5486400" y="8229600"/>
                  </a:cubicBezTo>
                  <a:cubicBezTo>
                    <a:pt x="6453505" y="8229600"/>
                    <a:pt x="6858000" y="7724521"/>
                    <a:pt x="6858000" y="6858000"/>
                  </a:cubicBezTo>
                  <a:cubicBezTo>
                    <a:pt x="6858000" y="6477000"/>
                    <a:pt x="6847332" y="6143244"/>
                    <a:pt x="6692900" y="5596128"/>
                  </a:cubicBezTo>
                  <a:cubicBezTo>
                    <a:pt x="6293739" y="4175633"/>
                    <a:pt x="3429000" y="0"/>
                    <a:pt x="3429000" y="0"/>
                  </a:cubicBezTo>
                  <a:close/>
                </a:path>
              </a:pathLst>
            </a:custGeom>
            <a:solidFill>
              <a:schemeClr val="accent5"/>
            </a:solidFill>
            <a:ln w="12700" cap="flat">
              <a:noFill/>
              <a:prstDash val="solid"/>
              <a:miter/>
            </a:ln>
          </p:spPr>
          <p:txBody>
            <a:bodyPr rtlCol="0" anchor="ctr"/>
            <a:lstStyle/>
            <a:p>
              <a:endParaRPr lang="nb-NO"/>
            </a:p>
          </p:txBody>
        </p:sp>
      </p:grpSp>
      <p:sp>
        <p:nvSpPr>
          <p:cNvPr id="3" name="Content Placeholder 2"/>
          <p:cNvSpPr>
            <a:spLocks noGrp="1"/>
          </p:cNvSpPr>
          <p:nvPr>
            <p:ph idx="1"/>
          </p:nvPr>
        </p:nvSpPr>
        <p:spPr>
          <a:xfrm>
            <a:off x="925344" y="3981599"/>
            <a:ext cx="15379869"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2" name="Tittel 1">
            <a:extLst>
              <a:ext uri="{FF2B5EF4-FFF2-40B4-BE49-F238E27FC236}">
                <a16:creationId xmlns:a16="http://schemas.microsoft.com/office/drawing/2014/main" id="{76A70C43-E7CB-4D91-B739-55E43F26324F}"/>
              </a:ext>
            </a:extLst>
          </p:cNvPr>
          <p:cNvSpPr>
            <a:spLocks noGrp="1"/>
          </p:cNvSpPr>
          <p:nvPr>
            <p:ph type="title"/>
          </p:nvPr>
        </p:nvSpPr>
        <p:spPr/>
        <p:txBody>
          <a:bodyPr/>
          <a:lstStyle/>
          <a:p>
            <a:r>
              <a:rPr lang="nb-NO"/>
              <a:t>Klikk for å redigere tittelstil</a:t>
            </a:r>
          </a:p>
        </p:txBody>
      </p:sp>
      <p:sp>
        <p:nvSpPr>
          <p:cNvPr id="4" name="Plassholder for dato 3">
            <a:extLst>
              <a:ext uri="{FF2B5EF4-FFF2-40B4-BE49-F238E27FC236}">
                <a16:creationId xmlns:a16="http://schemas.microsoft.com/office/drawing/2014/main" id="{60163E0A-6D72-4F46-A59E-F6B3A730BB9A}"/>
              </a:ext>
            </a:extLst>
          </p:cNvPr>
          <p:cNvSpPr>
            <a:spLocks noGrp="1"/>
          </p:cNvSpPr>
          <p:nvPr>
            <p:ph type="dt" sz="half" idx="10"/>
          </p:nvPr>
        </p:nvSpPr>
        <p:spPr/>
        <p:txBody>
          <a:bodyPr/>
          <a:lstStyle/>
          <a:p>
            <a:fld id="{74FDB352-00F1-4EEB-92CF-6618CFEC6EB8}" type="datetime1">
              <a:rPr lang="nb-NO" smtClean="0"/>
              <a:t>14.06.2021</a:t>
            </a:fld>
            <a:endParaRPr lang="nb-NO"/>
          </a:p>
        </p:txBody>
      </p:sp>
      <p:sp>
        <p:nvSpPr>
          <p:cNvPr id="5" name="Plassholder for bunntekst 4">
            <a:extLst>
              <a:ext uri="{FF2B5EF4-FFF2-40B4-BE49-F238E27FC236}">
                <a16:creationId xmlns:a16="http://schemas.microsoft.com/office/drawing/2014/main" id="{A47DCB8B-75D1-4E5A-9008-E6CD4538A792}"/>
              </a:ext>
            </a:extLst>
          </p:cNvPr>
          <p:cNvSpPr>
            <a:spLocks noGrp="1"/>
          </p:cNvSpPr>
          <p:nvPr>
            <p:ph type="ftr" sz="quarter" idx="11"/>
          </p:nvPr>
        </p:nvSpPr>
        <p:spPr/>
        <p:txBody>
          <a:bodyPr/>
          <a:lstStyle/>
          <a:p>
            <a:r>
              <a:rPr lang="nb-NO"/>
              <a:t>Heidis bunntekst er fin!</a:t>
            </a:r>
          </a:p>
        </p:txBody>
      </p:sp>
      <p:sp>
        <p:nvSpPr>
          <p:cNvPr id="7" name="Plassholder for lysbildenummer 6">
            <a:extLst>
              <a:ext uri="{FF2B5EF4-FFF2-40B4-BE49-F238E27FC236}">
                <a16:creationId xmlns:a16="http://schemas.microsoft.com/office/drawing/2014/main" id="{298A5015-B64B-43EC-A212-5090ED7FE83F}"/>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2754978887"/>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tel og innhold + Grafikk">
    <p:spTree>
      <p:nvGrpSpPr>
        <p:cNvPr id="1" name=""/>
        <p:cNvGrpSpPr/>
        <p:nvPr/>
      </p:nvGrpSpPr>
      <p:grpSpPr>
        <a:xfrm>
          <a:off x="0" y="0"/>
          <a:ext cx="0" cy="0"/>
          <a:chOff x="0" y="0"/>
          <a:chExt cx="0" cy="0"/>
        </a:xfrm>
      </p:grpSpPr>
      <p:graphicFrame>
        <p:nvGraphicFramePr>
          <p:cNvPr id="10" name="Objekt 9" hidden="1">
            <a:extLst>
              <a:ext uri="{FF2B5EF4-FFF2-40B4-BE49-F238E27FC236}">
                <a16:creationId xmlns:a16="http://schemas.microsoft.com/office/drawing/2014/main" id="{82C2B331-E123-47D9-82A3-F7FF3C0219DB}"/>
              </a:ext>
            </a:extLst>
          </p:cNvPr>
          <p:cNvGraphicFramePr>
            <a:graphicFrameLocks noChangeAspect="1"/>
          </p:cNvGraphicFramePr>
          <p:nvPr userDrawn="1">
            <p:custDataLst>
              <p:tags r:id="rId2"/>
            </p:custDataLst>
            <p:extLst>
              <p:ext uri="{D42A27DB-BD31-4B8C-83A1-F6EECF244321}">
                <p14:modId xmlns:p14="http://schemas.microsoft.com/office/powerpoint/2010/main" val="21064882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0" name="think-cell Slide" r:id="rId4" imgW="395" imgH="396" progId="TCLayout.ActiveDocument.1">
                  <p:embed/>
                </p:oleObj>
              </mc:Choice>
              <mc:Fallback>
                <p:oleObj name="think-cell Slide" r:id="rId4" imgW="395" imgH="396" progId="TCLayout.ActiveDocument.1">
                  <p:embed/>
                  <p:pic>
                    <p:nvPicPr>
                      <p:cNvPr id="10" name="Objekt 9" hidden="1">
                        <a:extLst>
                          <a:ext uri="{FF2B5EF4-FFF2-40B4-BE49-F238E27FC236}">
                            <a16:creationId xmlns:a16="http://schemas.microsoft.com/office/drawing/2014/main" id="{82C2B331-E123-47D9-82A3-F7FF3C0219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8" name="Bilde 7" descr="Et bilde som inneholder tekst, visittkort&#10;&#10;Automatisk generert beskrivelse">
            <a:extLst>
              <a:ext uri="{FF2B5EF4-FFF2-40B4-BE49-F238E27FC236}">
                <a16:creationId xmlns:a16="http://schemas.microsoft.com/office/drawing/2014/main" id="{870690A2-AE08-4C52-93EF-D83CFEF7F34A}"/>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7525206" y="0"/>
            <a:ext cx="6858000" cy="13716000"/>
          </a:xfrm>
          <a:prstGeom prst="rect">
            <a:avLst/>
          </a:prstGeom>
        </p:spPr>
      </p:pic>
      <p:sp>
        <p:nvSpPr>
          <p:cNvPr id="3" name="Content Placeholder 2"/>
          <p:cNvSpPr>
            <a:spLocks noGrp="1"/>
          </p:cNvSpPr>
          <p:nvPr>
            <p:ph idx="1"/>
          </p:nvPr>
        </p:nvSpPr>
        <p:spPr>
          <a:xfrm>
            <a:off x="925344" y="3981599"/>
            <a:ext cx="15379869"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2" name="Tittel 1">
            <a:extLst>
              <a:ext uri="{FF2B5EF4-FFF2-40B4-BE49-F238E27FC236}">
                <a16:creationId xmlns:a16="http://schemas.microsoft.com/office/drawing/2014/main" id="{76A70C43-E7CB-4D91-B739-55E43F26324F}"/>
              </a:ext>
            </a:extLst>
          </p:cNvPr>
          <p:cNvSpPr>
            <a:spLocks noGrp="1"/>
          </p:cNvSpPr>
          <p:nvPr>
            <p:ph type="title"/>
          </p:nvPr>
        </p:nvSpPr>
        <p:spPr/>
        <p:txBody>
          <a:bodyPr vert="horz"/>
          <a:lstStyle/>
          <a:p>
            <a:r>
              <a:rPr lang="nb-NO"/>
              <a:t>Klikk for å redigere tittelstil</a:t>
            </a:r>
          </a:p>
        </p:txBody>
      </p:sp>
      <p:sp>
        <p:nvSpPr>
          <p:cNvPr id="4" name="Plassholder for dato 3">
            <a:extLst>
              <a:ext uri="{FF2B5EF4-FFF2-40B4-BE49-F238E27FC236}">
                <a16:creationId xmlns:a16="http://schemas.microsoft.com/office/drawing/2014/main" id="{60163E0A-6D72-4F46-A59E-F6B3A730BB9A}"/>
              </a:ext>
            </a:extLst>
          </p:cNvPr>
          <p:cNvSpPr>
            <a:spLocks noGrp="1"/>
          </p:cNvSpPr>
          <p:nvPr>
            <p:ph type="dt" sz="half" idx="10"/>
          </p:nvPr>
        </p:nvSpPr>
        <p:spPr/>
        <p:txBody>
          <a:bodyPr/>
          <a:lstStyle/>
          <a:p>
            <a:fld id="{74FDB352-00F1-4EEB-92CF-6618CFEC6EB8}" type="datetime1">
              <a:rPr lang="nb-NO" smtClean="0"/>
              <a:t>14.06.2021</a:t>
            </a:fld>
            <a:endParaRPr lang="nb-NO"/>
          </a:p>
        </p:txBody>
      </p:sp>
      <p:sp>
        <p:nvSpPr>
          <p:cNvPr id="5" name="Plassholder for bunntekst 4">
            <a:extLst>
              <a:ext uri="{FF2B5EF4-FFF2-40B4-BE49-F238E27FC236}">
                <a16:creationId xmlns:a16="http://schemas.microsoft.com/office/drawing/2014/main" id="{A47DCB8B-75D1-4E5A-9008-E6CD4538A792}"/>
              </a:ext>
            </a:extLst>
          </p:cNvPr>
          <p:cNvSpPr>
            <a:spLocks noGrp="1"/>
          </p:cNvSpPr>
          <p:nvPr>
            <p:ph type="ftr" sz="quarter" idx="11"/>
          </p:nvPr>
        </p:nvSpPr>
        <p:spPr/>
        <p:txBody>
          <a:bodyPr/>
          <a:lstStyle/>
          <a:p>
            <a:r>
              <a:rPr lang="nb-NO"/>
              <a:t>Heidis bunntekst er fin!</a:t>
            </a:r>
          </a:p>
        </p:txBody>
      </p:sp>
      <p:sp>
        <p:nvSpPr>
          <p:cNvPr id="7" name="Plassholder for lysbildenummer 6">
            <a:extLst>
              <a:ext uri="{FF2B5EF4-FFF2-40B4-BE49-F238E27FC236}">
                <a16:creationId xmlns:a16="http://schemas.microsoft.com/office/drawing/2014/main" id="{298A5015-B64B-43EC-A212-5090ED7FE83F}"/>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4080810139"/>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tel og innhold + Grafikk">
    <p:spTree>
      <p:nvGrpSpPr>
        <p:cNvPr id="1" name=""/>
        <p:cNvGrpSpPr/>
        <p:nvPr/>
      </p:nvGrpSpPr>
      <p:grpSpPr>
        <a:xfrm>
          <a:off x="0" y="0"/>
          <a:ext cx="0" cy="0"/>
          <a:chOff x="0" y="0"/>
          <a:chExt cx="0" cy="0"/>
        </a:xfrm>
      </p:grpSpPr>
      <p:graphicFrame>
        <p:nvGraphicFramePr>
          <p:cNvPr id="10" name="Objekt 9" hidden="1">
            <a:extLst>
              <a:ext uri="{FF2B5EF4-FFF2-40B4-BE49-F238E27FC236}">
                <a16:creationId xmlns:a16="http://schemas.microsoft.com/office/drawing/2014/main" id="{17DA1664-57A6-4C09-9BBF-0EBF03A6FA8F}"/>
              </a:ext>
            </a:extLst>
          </p:cNvPr>
          <p:cNvGraphicFramePr>
            <a:graphicFrameLocks noChangeAspect="1"/>
          </p:cNvGraphicFramePr>
          <p:nvPr userDrawn="1">
            <p:custDataLst>
              <p:tags r:id="rId2"/>
            </p:custDataLst>
            <p:extLst>
              <p:ext uri="{D42A27DB-BD31-4B8C-83A1-F6EECF244321}">
                <p14:modId xmlns:p14="http://schemas.microsoft.com/office/powerpoint/2010/main" val="15905496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74" name="think-cell Slide" r:id="rId4" imgW="395" imgH="396" progId="TCLayout.ActiveDocument.1">
                  <p:embed/>
                </p:oleObj>
              </mc:Choice>
              <mc:Fallback>
                <p:oleObj name="think-cell Slide" r:id="rId4" imgW="395" imgH="396" progId="TCLayout.ActiveDocument.1">
                  <p:embed/>
                  <p:pic>
                    <p:nvPicPr>
                      <p:cNvPr id="10" name="Objekt 9" hidden="1">
                        <a:extLst>
                          <a:ext uri="{FF2B5EF4-FFF2-40B4-BE49-F238E27FC236}">
                            <a16:creationId xmlns:a16="http://schemas.microsoft.com/office/drawing/2014/main" id="{17DA1664-57A6-4C09-9BBF-0EBF03A6FA8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8" name="Bilde 7" descr="Et bilde som inneholder tekst, konvolutt, brevhode, visittkort&#10;&#10;Automatisk generert beskrivelse">
            <a:extLst>
              <a:ext uri="{FF2B5EF4-FFF2-40B4-BE49-F238E27FC236}">
                <a16:creationId xmlns:a16="http://schemas.microsoft.com/office/drawing/2014/main" id="{693834F5-AA7D-46E3-84BA-E6BD0E8D9E5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7525206" y="0"/>
            <a:ext cx="6858000" cy="13716000"/>
          </a:xfrm>
          <a:prstGeom prst="rect">
            <a:avLst/>
          </a:prstGeom>
        </p:spPr>
      </p:pic>
      <p:sp>
        <p:nvSpPr>
          <p:cNvPr id="3" name="Content Placeholder 2"/>
          <p:cNvSpPr>
            <a:spLocks noGrp="1"/>
          </p:cNvSpPr>
          <p:nvPr>
            <p:ph idx="1"/>
          </p:nvPr>
        </p:nvSpPr>
        <p:spPr>
          <a:xfrm>
            <a:off x="925344" y="3981599"/>
            <a:ext cx="15379869"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2" name="Tittel 1">
            <a:extLst>
              <a:ext uri="{FF2B5EF4-FFF2-40B4-BE49-F238E27FC236}">
                <a16:creationId xmlns:a16="http://schemas.microsoft.com/office/drawing/2014/main" id="{76A70C43-E7CB-4D91-B739-55E43F26324F}"/>
              </a:ext>
            </a:extLst>
          </p:cNvPr>
          <p:cNvSpPr>
            <a:spLocks noGrp="1"/>
          </p:cNvSpPr>
          <p:nvPr>
            <p:ph type="title"/>
          </p:nvPr>
        </p:nvSpPr>
        <p:spPr/>
        <p:txBody>
          <a:bodyPr vert="horz"/>
          <a:lstStyle/>
          <a:p>
            <a:r>
              <a:rPr lang="nb-NO"/>
              <a:t>Klikk for å redigere tittelstil</a:t>
            </a:r>
          </a:p>
        </p:txBody>
      </p:sp>
      <p:sp>
        <p:nvSpPr>
          <p:cNvPr id="4" name="Plassholder for dato 3">
            <a:extLst>
              <a:ext uri="{FF2B5EF4-FFF2-40B4-BE49-F238E27FC236}">
                <a16:creationId xmlns:a16="http://schemas.microsoft.com/office/drawing/2014/main" id="{60163E0A-6D72-4F46-A59E-F6B3A730BB9A}"/>
              </a:ext>
            </a:extLst>
          </p:cNvPr>
          <p:cNvSpPr>
            <a:spLocks noGrp="1"/>
          </p:cNvSpPr>
          <p:nvPr>
            <p:ph type="dt" sz="half" idx="10"/>
          </p:nvPr>
        </p:nvSpPr>
        <p:spPr/>
        <p:txBody>
          <a:bodyPr/>
          <a:lstStyle/>
          <a:p>
            <a:fld id="{74FDB352-00F1-4EEB-92CF-6618CFEC6EB8}" type="datetime1">
              <a:rPr lang="nb-NO" smtClean="0"/>
              <a:t>14.06.2021</a:t>
            </a:fld>
            <a:endParaRPr lang="nb-NO"/>
          </a:p>
        </p:txBody>
      </p:sp>
      <p:sp>
        <p:nvSpPr>
          <p:cNvPr id="5" name="Plassholder for bunntekst 4">
            <a:extLst>
              <a:ext uri="{FF2B5EF4-FFF2-40B4-BE49-F238E27FC236}">
                <a16:creationId xmlns:a16="http://schemas.microsoft.com/office/drawing/2014/main" id="{A47DCB8B-75D1-4E5A-9008-E6CD4538A792}"/>
              </a:ext>
            </a:extLst>
          </p:cNvPr>
          <p:cNvSpPr>
            <a:spLocks noGrp="1"/>
          </p:cNvSpPr>
          <p:nvPr>
            <p:ph type="ftr" sz="quarter" idx="11"/>
          </p:nvPr>
        </p:nvSpPr>
        <p:spPr/>
        <p:txBody>
          <a:bodyPr/>
          <a:lstStyle/>
          <a:p>
            <a:r>
              <a:rPr lang="nb-NO"/>
              <a:t>Heidis bunntekst er fin!</a:t>
            </a:r>
          </a:p>
        </p:txBody>
      </p:sp>
      <p:sp>
        <p:nvSpPr>
          <p:cNvPr id="7" name="Plassholder for lysbildenummer 6">
            <a:extLst>
              <a:ext uri="{FF2B5EF4-FFF2-40B4-BE49-F238E27FC236}">
                <a16:creationId xmlns:a16="http://schemas.microsoft.com/office/drawing/2014/main" id="{298A5015-B64B-43EC-A212-5090ED7FE83F}"/>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639299436"/>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tel og innhold + Grafikk">
    <p:spTree>
      <p:nvGrpSpPr>
        <p:cNvPr id="1" name=""/>
        <p:cNvGrpSpPr/>
        <p:nvPr/>
      </p:nvGrpSpPr>
      <p:grpSpPr>
        <a:xfrm>
          <a:off x="0" y="0"/>
          <a:ext cx="0" cy="0"/>
          <a:chOff x="0" y="0"/>
          <a:chExt cx="0" cy="0"/>
        </a:xfrm>
      </p:grpSpPr>
      <p:graphicFrame>
        <p:nvGraphicFramePr>
          <p:cNvPr id="10" name="Objekt 9" hidden="1">
            <a:extLst>
              <a:ext uri="{FF2B5EF4-FFF2-40B4-BE49-F238E27FC236}">
                <a16:creationId xmlns:a16="http://schemas.microsoft.com/office/drawing/2014/main" id="{DE538454-ABBE-4E79-9180-754D8E4233E8}"/>
              </a:ext>
            </a:extLst>
          </p:cNvPr>
          <p:cNvGraphicFramePr>
            <a:graphicFrameLocks noChangeAspect="1"/>
          </p:cNvGraphicFramePr>
          <p:nvPr userDrawn="1">
            <p:custDataLst>
              <p:tags r:id="rId2"/>
            </p:custDataLst>
            <p:extLst>
              <p:ext uri="{D42A27DB-BD31-4B8C-83A1-F6EECF244321}">
                <p14:modId xmlns:p14="http://schemas.microsoft.com/office/powerpoint/2010/main" val="8199566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98" name="think-cell Slide" r:id="rId4" imgW="395" imgH="396" progId="TCLayout.ActiveDocument.1">
                  <p:embed/>
                </p:oleObj>
              </mc:Choice>
              <mc:Fallback>
                <p:oleObj name="think-cell Slide" r:id="rId4" imgW="395" imgH="396" progId="TCLayout.ActiveDocument.1">
                  <p:embed/>
                  <p:pic>
                    <p:nvPicPr>
                      <p:cNvPr id="10" name="Objekt 9" hidden="1">
                        <a:extLst>
                          <a:ext uri="{FF2B5EF4-FFF2-40B4-BE49-F238E27FC236}">
                            <a16:creationId xmlns:a16="http://schemas.microsoft.com/office/drawing/2014/main" id="{DE538454-ABBE-4E79-9180-754D8E4233E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8" name="Bilde 7">
            <a:extLst>
              <a:ext uri="{FF2B5EF4-FFF2-40B4-BE49-F238E27FC236}">
                <a16:creationId xmlns:a16="http://schemas.microsoft.com/office/drawing/2014/main" id="{FE0C6858-18EF-4840-92F2-1026259A73C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7524413" y="0"/>
            <a:ext cx="6858000" cy="13716000"/>
          </a:xfrm>
          <a:prstGeom prst="rect">
            <a:avLst/>
          </a:prstGeom>
        </p:spPr>
      </p:pic>
      <p:sp>
        <p:nvSpPr>
          <p:cNvPr id="3" name="Content Placeholder 2"/>
          <p:cNvSpPr>
            <a:spLocks noGrp="1"/>
          </p:cNvSpPr>
          <p:nvPr>
            <p:ph idx="1"/>
          </p:nvPr>
        </p:nvSpPr>
        <p:spPr>
          <a:xfrm>
            <a:off x="925344" y="3981599"/>
            <a:ext cx="15379869"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2" name="Tittel 1">
            <a:extLst>
              <a:ext uri="{FF2B5EF4-FFF2-40B4-BE49-F238E27FC236}">
                <a16:creationId xmlns:a16="http://schemas.microsoft.com/office/drawing/2014/main" id="{76A70C43-E7CB-4D91-B739-55E43F26324F}"/>
              </a:ext>
            </a:extLst>
          </p:cNvPr>
          <p:cNvSpPr>
            <a:spLocks noGrp="1"/>
          </p:cNvSpPr>
          <p:nvPr>
            <p:ph type="title"/>
          </p:nvPr>
        </p:nvSpPr>
        <p:spPr/>
        <p:txBody>
          <a:bodyPr vert="horz"/>
          <a:lstStyle/>
          <a:p>
            <a:r>
              <a:rPr lang="nb-NO"/>
              <a:t>Klikk for å redigere tittelstil</a:t>
            </a:r>
          </a:p>
        </p:txBody>
      </p:sp>
      <p:sp>
        <p:nvSpPr>
          <p:cNvPr id="4" name="Plassholder for dato 3">
            <a:extLst>
              <a:ext uri="{FF2B5EF4-FFF2-40B4-BE49-F238E27FC236}">
                <a16:creationId xmlns:a16="http://schemas.microsoft.com/office/drawing/2014/main" id="{60163E0A-6D72-4F46-A59E-F6B3A730BB9A}"/>
              </a:ext>
            </a:extLst>
          </p:cNvPr>
          <p:cNvSpPr>
            <a:spLocks noGrp="1"/>
          </p:cNvSpPr>
          <p:nvPr>
            <p:ph type="dt" sz="half" idx="10"/>
          </p:nvPr>
        </p:nvSpPr>
        <p:spPr/>
        <p:txBody>
          <a:bodyPr/>
          <a:lstStyle/>
          <a:p>
            <a:fld id="{74FDB352-00F1-4EEB-92CF-6618CFEC6EB8}" type="datetime1">
              <a:rPr lang="nb-NO" smtClean="0"/>
              <a:t>14.06.2021</a:t>
            </a:fld>
            <a:endParaRPr lang="nb-NO"/>
          </a:p>
        </p:txBody>
      </p:sp>
      <p:sp>
        <p:nvSpPr>
          <p:cNvPr id="5" name="Plassholder for bunntekst 4">
            <a:extLst>
              <a:ext uri="{FF2B5EF4-FFF2-40B4-BE49-F238E27FC236}">
                <a16:creationId xmlns:a16="http://schemas.microsoft.com/office/drawing/2014/main" id="{A47DCB8B-75D1-4E5A-9008-E6CD4538A792}"/>
              </a:ext>
            </a:extLst>
          </p:cNvPr>
          <p:cNvSpPr>
            <a:spLocks noGrp="1"/>
          </p:cNvSpPr>
          <p:nvPr>
            <p:ph type="ftr" sz="quarter" idx="11"/>
          </p:nvPr>
        </p:nvSpPr>
        <p:spPr/>
        <p:txBody>
          <a:bodyPr/>
          <a:lstStyle/>
          <a:p>
            <a:r>
              <a:rPr lang="nb-NO"/>
              <a:t>Heidis bunntekst er fin!</a:t>
            </a:r>
          </a:p>
        </p:txBody>
      </p:sp>
      <p:sp>
        <p:nvSpPr>
          <p:cNvPr id="7" name="Plassholder for lysbildenummer 6">
            <a:extLst>
              <a:ext uri="{FF2B5EF4-FFF2-40B4-BE49-F238E27FC236}">
                <a16:creationId xmlns:a16="http://schemas.microsoft.com/office/drawing/2014/main" id="{298A5015-B64B-43EC-A212-5090ED7FE83F}"/>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2963328400"/>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tel og innhold + Grafikk 2">
    <p:spTree>
      <p:nvGrpSpPr>
        <p:cNvPr id="1" name=""/>
        <p:cNvGrpSpPr/>
        <p:nvPr/>
      </p:nvGrpSpPr>
      <p:grpSpPr>
        <a:xfrm>
          <a:off x="0" y="0"/>
          <a:ext cx="0" cy="0"/>
          <a:chOff x="0" y="0"/>
          <a:chExt cx="0" cy="0"/>
        </a:xfrm>
      </p:grpSpPr>
      <p:sp>
        <p:nvSpPr>
          <p:cNvPr id="3" name="Content Placeholder 2"/>
          <p:cNvSpPr>
            <a:spLocks noGrp="1"/>
          </p:cNvSpPr>
          <p:nvPr>
            <p:ph idx="1"/>
          </p:nvPr>
        </p:nvSpPr>
        <p:spPr>
          <a:xfrm>
            <a:off x="925344" y="3981599"/>
            <a:ext cx="15379869" cy="83016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grpSp>
        <p:nvGrpSpPr>
          <p:cNvPr id="12" name="Stående form 6">
            <a:extLst>
              <a:ext uri="{FF2B5EF4-FFF2-40B4-BE49-F238E27FC236}">
                <a16:creationId xmlns:a16="http://schemas.microsoft.com/office/drawing/2014/main" id="{B4F0492E-516C-4E72-A987-D2592A10211E}"/>
              </a:ext>
            </a:extLst>
          </p:cNvPr>
          <p:cNvGrpSpPr/>
          <p:nvPr userDrawn="1"/>
        </p:nvGrpSpPr>
        <p:grpSpPr>
          <a:xfrm>
            <a:off x="17522924" y="0"/>
            <a:ext cx="6859488" cy="13718976"/>
            <a:chOff x="17522925" y="0"/>
            <a:chExt cx="6859488" cy="13718976"/>
          </a:xfrm>
        </p:grpSpPr>
        <p:sp>
          <p:nvSpPr>
            <p:cNvPr id="13" name="bakgrunn">
              <a:extLst>
                <a:ext uri="{FF2B5EF4-FFF2-40B4-BE49-F238E27FC236}">
                  <a16:creationId xmlns:a16="http://schemas.microsoft.com/office/drawing/2014/main" id="{81F3C32A-73E8-4F9B-A044-BC273CB81A73}"/>
                </a:ext>
              </a:extLst>
            </p:cNvPr>
            <p:cNvSpPr/>
            <p:nvPr/>
          </p:nvSpPr>
          <p:spPr>
            <a:xfrm>
              <a:off x="17522925" y="0"/>
              <a:ext cx="6859488" cy="13718976"/>
            </a:xfrm>
            <a:custGeom>
              <a:avLst/>
              <a:gdLst>
                <a:gd name="connsiteX0" fmla="*/ 0 w 6859488"/>
                <a:gd name="connsiteY0" fmla="*/ 0 h 13718976"/>
                <a:gd name="connsiteX1" fmla="*/ 6859488 w 6859488"/>
                <a:gd name="connsiteY1" fmla="*/ 0 h 13718976"/>
                <a:gd name="connsiteX2" fmla="*/ 6859488 w 6859488"/>
                <a:gd name="connsiteY2" fmla="*/ 13718976 h 13718976"/>
                <a:gd name="connsiteX3" fmla="*/ 0 w 6859488"/>
                <a:gd name="connsiteY3" fmla="*/ 13718976 h 13718976"/>
              </a:gdLst>
              <a:ahLst/>
              <a:cxnLst>
                <a:cxn ang="0">
                  <a:pos x="connsiteX0" y="connsiteY0"/>
                </a:cxn>
                <a:cxn ang="0">
                  <a:pos x="connsiteX1" y="connsiteY1"/>
                </a:cxn>
                <a:cxn ang="0">
                  <a:pos x="connsiteX2" y="connsiteY2"/>
                </a:cxn>
                <a:cxn ang="0">
                  <a:pos x="connsiteX3" y="connsiteY3"/>
                </a:cxn>
              </a:cxnLst>
              <a:rect l="l" t="t" r="r" b="b"/>
              <a:pathLst>
                <a:path w="6859488" h="13718976">
                  <a:moveTo>
                    <a:pt x="0" y="0"/>
                  </a:moveTo>
                  <a:lnTo>
                    <a:pt x="6859488" y="0"/>
                  </a:lnTo>
                  <a:lnTo>
                    <a:pt x="6859488" y="13718976"/>
                  </a:lnTo>
                  <a:lnTo>
                    <a:pt x="0" y="13718976"/>
                  </a:lnTo>
                  <a:close/>
                </a:path>
              </a:pathLst>
            </a:custGeom>
            <a:solidFill>
              <a:schemeClr val="bg2"/>
            </a:solidFill>
            <a:ln w="12700" cap="flat">
              <a:noFill/>
              <a:prstDash val="solid"/>
              <a:miter/>
            </a:ln>
          </p:spPr>
          <p:txBody>
            <a:bodyPr rtlCol="0" anchor="ctr"/>
            <a:lstStyle/>
            <a:p>
              <a:endParaRPr lang="nb-NO"/>
            </a:p>
          </p:txBody>
        </p:sp>
        <p:sp>
          <p:nvSpPr>
            <p:cNvPr id="14" name="forgrunn">
              <a:extLst>
                <a:ext uri="{FF2B5EF4-FFF2-40B4-BE49-F238E27FC236}">
                  <a16:creationId xmlns:a16="http://schemas.microsoft.com/office/drawing/2014/main" id="{FDB1F66A-A870-4ED2-B5A6-D90FE45609E0}"/>
                </a:ext>
              </a:extLst>
            </p:cNvPr>
            <p:cNvSpPr/>
            <p:nvPr/>
          </p:nvSpPr>
          <p:spPr>
            <a:xfrm>
              <a:off x="17522925" y="0"/>
              <a:ext cx="6859488" cy="13718976"/>
            </a:xfrm>
            <a:custGeom>
              <a:avLst/>
              <a:gdLst>
                <a:gd name="connsiteX0" fmla="*/ 4100068 w 6859488"/>
                <a:gd name="connsiteY0" fmla="*/ 4822601 h 13718976"/>
                <a:gd name="connsiteX1" fmla="*/ 2107768 w 6859488"/>
                <a:gd name="connsiteY1" fmla="*/ 1371898 h 13718976"/>
                <a:gd name="connsiteX2" fmla="*/ 4484073 w 6859488"/>
                <a:gd name="connsiteY2" fmla="*/ 0 h 13718976"/>
                <a:gd name="connsiteX3" fmla="*/ 6476500 w 6859488"/>
                <a:gd name="connsiteY3" fmla="*/ 3451085 h 13718976"/>
                <a:gd name="connsiteX4" fmla="*/ 6859488 w 6859488"/>
                <a:gd name="connsiteY4" fmla="*/ 3429744 h 13718976"/>
                <a:gd name="connsiteX5" fmla="*/ 6859488 w 6859488"/>
                <a:gd name="connsiteY5" fmla="*/ 10289232 h 13718976"/>
                <a:gd name="connsiteX6" fmla="*/ 6473578 w 6859488"/>
                <a:gd name="connsiteY6" fmla="*/ 10267510 h 13718976"/>
                <a:gd name="connsiteX7" fmla="*/ 4480897 w 6859488"/>
                <a:gd name="connsiteY7" fmla="*/ 13718976 h 13718976"/>
                <a:gd name="connsiteX8" fmla="*/ 4480897 w 6859488"/>
                <a:gd name="connsiteY8" fmla="*/ 13718976 h 13718976"/>
                <a:gd name="connsiteX9" fmla="*/ 2104720 w 6859488"/>
                <a:gd name="connsiteY9" fmla="*/ 12347078 h 13718976"/>
                <a:gd name="connsiteX10" fmla="*/ 4098290 w 6859488"/>
                <a:gd name="connsiteY10" fmla="*/ 8893961 h 13718976"/>
                <a:gd name="connsiteX11" fmla="*/ 3715429 w 6859488"/>
                <a:gd name="connsiteY11" fmla="*/ 8231386 h 13718976"/>
                <a:gd name="connsiteX12" fmla="*/ 0 w 6859488"/>
                <a:gd name="connsiteY12" fmla="*/ 8231386 h 13718976"/>
                <a:gd name="connsiteX13" fmla="*/ 0 w 6859488"/>
                <a:gd name="connsiteY13" fmla="*/ 5487591 h 13718976"/>
                <a:gd name="connsiteX14" fmla="*/ 3715429 w 6859488"/>
                <a:gd name="connsiteY14" fmla="*/ 5487591 h 13718976"/>
                <a:gd name="connsiteX15" fmla="*/ 4100068 w 6859488"/>
                <a:gd name="connsiteY15" fmla="*/ 4822601 h 13718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59488" h="13718976">
                  <a:moveTo>
                    <a:pt x="4100068" y="4822601"/>
                  </a:moveTo>
                  <a:lnTo>
                    <a:pt x="2107768" y="1371898"/>
                  </a:lnTo>
                  <a:lnTo>
                    <a:pt x="4484073" y="0"/>
                  </a:lnTo>
                  <a:lnTo>
                    <a:pt x="6476500" y="3451085"/>
                  </a:lnTo>
                  <a:cubicBezTo>
                    <a:pt x="6603668" y="3436908"/>
                    <a:pt x="6731533" y="3429782"/>
                    <a:pt x="6859488" y="3429744"/>
                  </a:cubicBezTo>
                  <a:lnTo>
                    <a:pt x="6859488" y="10289232"/>
                  </a:lnTo>
                  <a:cubicBezTo>
                    <a:pt x="6730543" y="10289194"/>
                    <a:pt x="6601711" y="10281941"/>
                    <a:pt x="6473578" y="10267510"/>
                  </a:cubicBezTo>
                  <a:lnTo>
                    <a:pt x="4480897" y="13718976"/>
                  </a:lnTo>
                  <a:lnTo>
                    <a:pt x="4480897" y="13718976"/>
                  </a:lnTo>
                  <a:lnTo>
                    <a:pt x="2104720" y="12347078"/>
                  </a:lnTo>
                  <a:lnTo>
                    <a:pt x="4098290" y="8893961"/>
                  </a:lnTo>
                  <a:cubicBezTo>
                    <a:pt x="3946302" y="8688113"/>
                    <a:pt x="3817877" y="8465866"/>
                    <a:pt x="3715429" y="8231386"/>
                  </a:cubicBezTo>
                  <a:lnTo>
                    <a:pt x="0" y="8231386"/>
                  </a:lnTo>
                  <a:lnTo>
                    <a:pt x="0" y="5487591"/>
                  </a:lnTo>
                  <a:lnTo>
                    <a:pt x="3715429" y="5487591"/>
                  </a:lnTo>
                  <a:cubicBezTo>
                    <a:pt x="3818271" y="5252196"/>
                    <a:pt x="3947305" y="5029123"/>
                    <a:pt x="4100068" y="4822601"/>
                  </a:cubicBezTo>
                  <a:close/>
                </a:path>
              </a:pathLst>
            </a:custGeom>
            <a:solidFill>
              <a:schemeClr val="accent3"/>
            </a:solidFill>
            <a:ln w="12700" cap="flat">
              <a:noFill/>
              <a:prstDash val="solid"/>
              <a:miter/>
            </a:ln>
          </p:spPr>
          <p:txBody>
            <a:bodyPr rtlCol="0" anchor="ctr"/>
            <a:lstStyle/>
            <a:p>
              <a:endParaRPr lang="nb-NO"/>
            </a:p>
          </p:txBody>
        </p:sp>
      </p:grpSp>
      <p:sp>
        <p:nvSpPr>
          <p:cNvPr id="2" name="Tittel 1">
            <a:extLst>
              <a:ext uri="{FF2B5EF4-FFF2-40B4-BE49-F238E27FC236}">
                <a16:creationId xmlns:a16="http://schemas.microsoft.com/office/drawing/2014/main" id="{7FF82F5F-E28D-4AF4-8B2D-24547E6CF941}"/>
              </a:ext>
            </a:extLst>
          </p:cNvPr>
          <p:cNvSpPr>
            <a:spLocks noGrp="1"/>
          </p:cNvSpPr>
          <p:nvPr>
            <p:ph type="title"/>
          </p:nvPr>
        </p:nvSpPr>
        <p:spPr/>
        <p:txBody>
          <a:bodyPr/>
          <a:lstStyle/>
          <a:p>
            <a:r>
              <a:rPr lang="nb-NO"/>
              <a:t>Klikk for å redigere tittelstil</a:t>
            </a:r>
          </a:p>
        </p:txBody>
      </p:sp>
      <p:sp>
        <p:nvSpPr>
          <p:cNvPr id="8" name="Plassholder for dato 7">
            <a:extLst>
              <a:ext uri="{FF2B5EF4-FFF2-40B4-BE49-F238E27FC236}">
                <a16:creationId xmlns:a16="http://schemas.microsoft.com/office/drawing/2014/main" id="{BEF7A0BB-70C8-4899-BEF5-B61009A36916}"/>
              </a:ext>
            </a:extLst>
          </p:cNvPr>
          <p:cNvSpPr>
            <a:spLocks noGrp="1"/>
          </p:cNvSpPr>
          <p:nvPr>
            <p:ph type="dt" sz="half" idx="10"/>
          </p:nvPr>
        </p:nvSpPr>
        <p:spPr/>
        <p:txBody>
          <a:bodyPr/>
          <a:lstStyle/>
          <a:p>
            <a:fld id="{2A781808-2113-44B7-933A-742A33F90FAD}" type="datetime1">
              <a:rPr lang="nb-NO" smtClean="0"/>
              <a:t>14.06.2021</a:t>
            </a:fld>
            <a:endParaRPr lang="nb-NO"/>
          </a:p>
        </p:txBody>
      </p:sp>
      <p:sp>
        <p:nvSpPr>
          <p:cNvPr id="9" name="Plassholder for bunntekst 8">
            <a:extLst>
              <a:ext uri="{FF2B5EF4-FFF2-40B4-BE49-F238E27FC236}">
                <a16:creationId xmlns:a16="http://schemas.microsoft.com/office/drawing/2014/main" id="{4DEF32E5-EDBC-42C0-A899-F11A6C9384F0}"/>
              </a:ext>
            </a:extLst>
          </p:cNvPr>
          <p:cNvSpPr>
            <a:spLocks noGrp="1"/>
          </p:cNvSpPr>
          <p:nvPr>
            <p:ph type="ftr" sz="quarter" idx="11"/>
          </p:nvPr>
        </p:nvSpPr>
        <p:spPr/>
        <p:txBody>
          <a:bodyPr/>
          <a:lstStyle/>
          <a:p>
            <a:r>
              <a:rPr lang="nb-NO"/>
              <a:t>Heidis bunntekst er fin!</a:t>
            </a:r>
          </a:p>
        </p:txBody>
      </p:sp>
      <p:sp>
        <p:nvSpPr>
          <p:cNvPr id="10" name="Plassholder for lysbildenummer 9">
            <a:extLst>
              <a:ext uri="{FF2B5EF4-FFF2-40B4-BE49-F238E27FC236}">
                <a16:creationId xmlns:a16="http://schemas.microsoft.com/office/drawing/2014/main" id="{19D459CF-4735-47AB-A147-C5A7240FD65B}"/>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3309619470"/>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stStyle>
          <a:p>
            <a:pPr lvl="0"/>
            <a:r>
              <a:rPr lang="nb-NO"/>
              <a:t>Klikk for å legge til tekst. Bruk innrykk-knappene eller TAB for å lage punkter i flere nivåer. </a:t>
            </a:r>
            <a:br>
              <a:rPr lang="nb-NO"/>
            </a:br>
            <a:r>
              <a:rPr lang="nb-NO"/>
              <a:t>Flere oppsett finnes på</a:t>
            </a:r>
            <a:r>
              <a:rPr lang="en-US"/>
              <a:t> </a:t>
            </a:r>
            <a:r>
              <a:rPr lang="en-US" err="1"/>
              <a:t>Hjem-fanen</a:t>
            </a:r>
            <a:r>
              <a:rPr lang="en-US"/>
              <a:t> under </a:t>
            </a:r>
            <a:r>
              <a:rPr lang="en-US" err="1"/>
              <a:t>knappene</a:t>
            </a:r>
            <a:r>
              <a:rPr lang="en-US"/>
              <a:t> “</a:t>
            </a:r>
            <a:r>
              <a:rPr lang="en-US" err="1"/>
              <a:t>Nytt</a:t>
            </a:r>
            <a:r>
              <a:rPr lang="en-US"/>
              <a:t> </a:t>
            </a:r>
            <a:r>
              <a:rPr lang="en-US" err="1"/>
              <a:t>lysbilde</a:t>
            </a:r>
            <a:r>
              <a:rPr lang="en-US"/>
              <a:t>” </a:t>
            </a:r>
            <a:r>
              <a:rPr lang="en-US" err="1"/>
              <a:t>og</a:t>
            </a:r>
            <a:r>
              <a:rPr lang="en-US"/>
              <a:t> “</a:t>
            </a:r>
            <a:r>
              <a:rPr lang="en-US" err="1"/>
              <a:t>Oppsett</a:t>
            </a:r>
            <a:r>
              <a:rPr lang="en-US"/>
              <a:t>”</a:t>
            </a:r>
            <a:endParaRPr lang="nb-NO"/>
          </a:p>
          <a:p>
            <a:pPr lvl="1"/>
            <a:r>
              <a:rPr lang="nb-NO"/>
              <a:t>Andre nivå</a:t>
            </a:r>
          </a:p>
          <a:p>
            <a:pPr lvl="2"/>
            <a:r>
              <a:rPr lang="nb-NO"/>
              <a:t>Tredje nivå</a:t>
            </a:r>
          </a:p>
          <a:p>
            <a:pPr lvl="3"/>
            <a:r>
              <a:rPr lang="nb-NO"/>
              <a:t>Fjerde nivå</a:t>
            </a:r>
          </a:p>
          <a:p>
            <a:pPr lvl="4"/>
            <a:r>
              <a:rPr lang="nb-NO"/>
              <a:t>Femte nivå</a:t>
            </a:r>
            <a:endParaRPr lang="en-US"/>
          </a:p>
        </p:txBody>
      </p:sp>
      <p:sp>
        <p:nvSpPr>
          <p:cNvPr id="4" name="Tittel 3">
            <a:extLst>
              <a:ext uri="{FF2B5EF4-FFF2-40B4-BE49-F238E27FC236}">
                <a16:creationId xmlns:a16="http://schemas.microsoft.com/office/drawing/2014/main" id="{49FDD2B0-FD5A-4FED-AABD-DAC49CCE25AA}"/>
              </a:ext>
            </a:extLst>
          </p:cNvPr>
          <p:cNvSpPr>
            <a:spLocks noGrp="1"/>
          </p:cNvSpPr>
          <p:nvPr>
            <p:ph type="title"/>
          </p:nvPr>
        </p:nvSpPr>
        <p:spPr/>
        <p:txBody>
          <a:bodyPr/>
          <a:lstStyle/>
          <a:p>
            <a:r>
              <a:rPr lang="nb-NO"/>
              <a:t>Klikk for å redigere tittelstil</a:t>
            </a:r>
          </a:p>
        </p:txBody>
      </p:sp>
      <p:sp>
        <p:nvSpPr>
          <p:cNvPr id="11" name="Plassholder for dato 10">
            <a:extLst>
              <a:ext uri="{FF2B5EF4-FFF2-40B4-BE49-F238E27FC236}">
                <a16:creationId xmlns:a16="http://schemas.microsoft.com/office/drawing/2014/main" id="{71AEB03C-49C9-4038-A702-E8EE0FE2CDD2}"/>
              </a:ext>
            </a:extLst>
          </p:cNvPr>
          <p:cNvSpPr>
            <a:spLocks noGrp="1"/>
          </p:cNvSpPr>
          <p:nvPr>
            <p:ph type="dt" sz="half" idx="10"/>
          </p:nvPr>
        </p:nvSpPr>
        <p:spPr/>
        <p:txBody>
          <a:bodyPr/>
          <a:lstStyle/>
          <a:p>
            <a:fld id="{62F3810D-3E41-497E-86BD-A37FBEFD4C88}" type="datetime1">
              <a:rPr lang="nb-NO" smtClean="0"/>
              <a:t>14.06.2021</a:t>
            </a:fld>
            <a:endParaRPr lang="nb-NO"/>
          </a:p>
        </p:txBody>
      </p:sp>
      <p:sp>
        <p:nvSpPr>
          <p:cNvPr id="12" name="Plassholder for bunntekst 11">
            <a:extLst>
              <a:ext uri="{FF2B5EF4-FFF2-40B4-BE49-F238E27FC236}">
                <a16:creationId xmlns:a16="http://schemas.microsoft.com/office/drawing/2014/main" id="{FF510649-0510-43EE-A535-1E6E3A63A5A5}"/>
              </a:ext>
            </a:extLst>
          </p:cNvPr>
          <p:cNvSpPr>
            <a:spLocks noGrp="1"/>
          </p:cNvSpPr>
          <p:nvPr>
            <p:ph type="ftr" sz="quarter" idx="11"/>
          </p:nvPr>
        </p:nvSpPr>
        <p:spPr/>
        <p:txBody>
          <a:bodyPr/>
          <a:lstStyle/>
          <a:p>
            <a:r>
              <a:rPr lang="nb-NO"/>
              <a:t>Heidis bunntekst er fin!</a:t>
            </a:r>
          </a:p>
        </p:txBody>
      </p:sp>
      <p:sp>
        <p:nvSpPr>
          <p:cNvPr id="13" name="Plassholder for lysbildenummer 12">
            <a:extLst>
              <a:ext uri="{FF2B5EF4-FFF2-40B4-BE49-F238E27FC236}">
                <a16:creationId xmlns:a16="http://schemas.microsoft.com/office/drawing/2014/main" id="{AC798CC6-85F1-4935-AD23-28673C01C641}"/>
              </a:ext>
            </a:extLst>
          </p:cNvPr>
          <p:cNvSpPr>
            <a:spLocks noGrp="1"/>
          </p:cNvSpPr>
          <p:nvPr>
            <p:ph type="sldNum" sz="quarter" idx="12"/>
          </p:nvPr>
        </p:nvSpPr>
        <p:spPr/>
        <p:txBody>
          <a:bodyPr/>
          <a:lstStyle/>
          <a:p>
            <a:fld id="{356FC300-6EA6-4657-9829-8E9817A3066F}" type="slidenum">
              <a:rPr lang="nb-NO" smtClean="0"/>
              <a:pPr/>
              <a:t>‹#›</a:t>
            </a:fld>
            <a:endParaRPr lang="nb-NO"/>
          </a:p>
        </p:txBody>
      </p:sp>
    </p:spTree>
    <p:extLst>
      <p:ext uri="{BB962C8B-B14F-4D97-AF65-F5344CB8AC3E}">
        <p14:creationId xmlns:p14="http://schemas.microsoft.com/office/powerpoint/2010/main" val="3987534111"/>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3.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kt 4" hidden="1">
            <a:extLst>
              <a:ext uri="{FF2B5EF4-FFF2-40B4-BE49-F238E27FC236}">
                <a16:creationId xmlns:a16="http://schemas.microsoft.com/office/drawing/2014/main" id="{FBAE07A7-9636-4735-A608-44AEF10746FF}"/>
              </a:ext>
            </a:extLst>
          </p:cNvPr>
          <p:cNvGraphicFramePr>
            <a:graphicFrameLocks noChangeAspect="1"/>
          </p:cNvGraphicFramePr>
          <p:nvPr userDrawn="1">
            <p:custDataLst>
              <p:tags r:id="rId20"/>
            </p:custDataLst>
            <p:extLst>
              <p:ext uri="{D42A27DB-BD31-4B8C-83A1-F6EECF244321}">
                <p14:modId xmlns:p14="http://schemas.microsoft.com/office/powerpoint/2010/main" val="42142138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6" name="think-cell Slide" r:id="rId21" imgW="395" imgH="396" progId="TCLayout.ActiveDocument.1">
                  <p:embed/>
                </p:oleObj>
              </mc:Choice>
              <mc:Fallback>
                <p:oleObj name="think-cell Slide" r:id="rId21" imgW="395" imgH="396" progId="TCLayout.ActiveDocument.1">
                  <p:embed/>
                  <p:pic>
                    <p:nvPicPr>
                      <p:cNvPr id="5" name="Objekt 4" hidden="1">
                        <a:extLst>
                          <a:ext uri="{FF2B5EF4-FFF2-40B4-BE49-F238E27FC236}">
                            <a16:creationId xmlns:a16="http://schemas.microsoft.com/office/drawing/2014/main" id="{FBAE07A7-9636-4735-A608-44AEF10746FF}"/>
                          </a:ext>
                        </a:extLst>
                      </p:cNvPr>
                      <p:cNvPicPr/>
                      <p:nvPr/>
                    </p:nvPicPr>
                    <p:blipFill>
                      <a:blip r:embed="rId22"/>
                      <a:stretch>
                        <a:fillRect/>
                      </a:stretch>
                    </p:blipFill>
                    <p:spPr>
                      <a:xfrm>
                        <a:off x="1588" y="1588"/>
                        <a:ext cx="1588" cy="1588"/>
                      </a:xfrm>
                      <a:prstGeom prst="rect">
                        <a:avLst/>
                      </a:prstGeom>
                    </p:spPr>
                  </p:pic>
                </p:oleObj>
              </mc:Fallback>
            </mc:AlternateContent>
          </a:graphicData>
        </a:graphic>
      </p:graphicFrame>
      <p:pic>
        <p:nvPicPr>
          <p:cNvPr id="15" name="Grafikk 14">
            <a:extLst>
              <a:ext uri="{FF2B5EF4-FFF2-40B4-BE49-F238E27FC236}">
                <a16:creationId xmlns:a16="http://schemas.microsoft.com/office/drawing/2014/main" id="{3CC62ABC-6F05-4B52-A41F-AF451D41F228}"/>
              </a:ext>
            </a:extLst>
          </p:cNvPr>
          <p:cNvPicPr>
            <a:picLocks noChangeAspect="1"/>
          </p:cNvPicPr>
          <p:nvPr userDrawn="1"/>
        </p:nvPicPr>
        <p:blipFill>
          <a:blip r:embed="rId23">
            <a:extLst>
              <a:ext uri="{96DAC541-7B7A-43D3-8B79-37D633B846F1}">
                <asvg:svgBlip xmlns:asvg="http://schemas.microsoft.com/office/drawing/2016/SVG/main" r:embed="rId24"/>
              </a:ext>
            </a:extLst>
          </a:blip>
          <a:stretch>
            <a:fillRect/>
          </a:stretch>
        </p:blipFill>
        <p:spPr>
          <a:xfrm>
            <a:off x="925344" y="1017010"/>
            <a:ext cx="2522218" cy="692724"/>
          </a:xfrm>
          <a:prstGeom prst="rect">
            <a:avLst/>
          </a:prstGeom>
        </p:spPr>
      </p:pic>
      <p:sp>
        <p:nvSpPr>
          <p:cNvPr id="14" name="ToolsToo_Slide" descr="ToolsToo_Slide">
            <a:extLst>
              <a:ext uri="{FF2B5EF4-FFF2-40B4-BE49-F238E27FC236}">
                <a16:creationId xmlns:a16="http://schemas.microsoft.com/office/drawing/2014/main" id="{CCFB0DC5-21B6-45D5-B1DC-1E5BDE119AEC}"/>
              </a:ext>
            </a:extLst>
          </p:cNvPr>
          <p:cNvSpPr/>
          <p:nvPr userDrawn="1"/>
        </p:nvSpPr>
        <p:spPr>
          <a:xfrm>
            <a:off x="0" y="0"/>
            <a:ext cx="24382413" cy="13716000"/>
          </a:xfrm>
          <a:prstGeom prst="rect">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le Placeholder 1"/>
          <p:cNvSpPr>
            <a:spLocks noGrp="1"/>
          </p:cNvSpPr>
          <p:nvPr>
            <p:ph type="title"/>
          </p:nvPr>
        </p:nvSpPr>
        <p:spPr>
          <a:xfrm>
            <a:off x="925344" y="2559050"/>
            <a:ext cx="22531725" cy="1084482"/>
          </a:xfrm>
          <a:prstGeom prst="rect">
            <a:avLst/>
          </a:prstGeom>
        </p:spPr>
        <p:txBody>
          <a:bodyPr vert="horz" lIns="91440" tIns="45720" rIns="91440" bIns="45720" rtlCol="0" anchor="t" anchorCtr="0">
            <a:noAutofit/>
          </a:bodyPr>
          <a:lstStyle/>
          <a:p>
            <a:r>
              <a:rPr lang="nb-NO"/>
              <a:t>Klikk for å redigere tittelstil</a:t>
            </a:r>
            <a:endParaRPr lang="en-US"/>
          </a:p>
        </p:txBody>
      </p:sp>
      <p:sp>
        <p:nvSpPr>
          <p:cNvPr id="3" name="Text Placeholder 2"/>
          <p:cNvSpPr>
            <a:spLocks noGrp="1"/>
          </p:cNvSpPr>
          <p:nvPr>
            <p:ph type="body" idx="1"/>
          </p:nvPr>
        </p:nvSpPr>
        <p:spPr>
          <a:xfrm>
            <a:off x="925344" y="3980259"/>
            <a:ext cx="22531725" cy="8301796"/>
          </a:xfrm>
          <a:prstGeom prst="rect">
            <a:avLst/>
          </a:prstGeom>
        </p:spPr>
        <p:txBody>
          <a:bodyPr vert="horz" lIns="91440" tIns="45720" rIns="91440" bIns="45720" rtlCol="0">
            <a:noAutofit/>
          </a:bodyPr>
          <a:lstStyle/>
          <a:p>
            <a:pPr lvl="0"/>
            <a:r>
              <a:rPr lang="nb-NO"/>
              <a:t>Klikk for å redigere tekststiler i malen</a:t>
            </a:r>
          </a:p>
          <a:p>
            <a:pPr lvl="1"/>
            <a:r>
              <a:rPr lang="nb-NO"/>
              <a:t>Klikk for andre nivå</a:t>
            </a:r>
          </a:p>
          <a:p>
            <a:pPr lvl="2"/>
            <a:r>
              <a:rPr lang="nb-NO"/>
              <a:t>Klikk for tredje nivå</a:t>
            </a:r>
          </a:p>
          <a:p>
            <a:pPr lvl="3"/>
            <a:r>
              <a:rPr lang="nb-NO"/>
              <a:t>Fjerde nivå</a:t>
            </a:r>
          </a:p>
          <a:p>
            <a:pPr lvl="4"/>
            <a:r>
              <a:rPr lang="nb-NO"/>
              <a:t>Femte nivå</a:t>
            </a:r>
            <a:endParaRPr lang="en-US"/>
          </a:p>
        </p:txBody>
      </p:sp>
      <p:sp>
        <p:nvSpPr>
          <p:cNvPr id="6" name="Slide Number Placeholder 5"/>
          <p:cNvSpPr>
            <a:spLocks noGrp="1"/>
          </p:cNvSpPr>
          <p:nvPr>
            <p:ph type="sldNum" sz="quarter" idx="4"/>
          </p:nvPr>
        </p:nvSpPr>
        <p:spPr>
          <a:xfrm>
            <a:off x="925511" y="12442191"/>
            <a:ext cx="477839" cy="730250"/>
          </a:xfrm>
          <a:prstGeom prst="rect">
            <a:avLst/>
          </a:prstGeom>
        </p:spPr>
        <p:txBody>
          <a:bodyPr vert="horz" lIns="91440" tIns="45720" rIns="0" bIns="45720" rtlCol="0" anchor="ctr"/>
          <a:lstStyle>
            <a:lvl1pPr algn="l">
              <a:defRPr sz="1800">
                <a:solidFill>
                  <a:schemeClr val="tx1"/>
                </a:solidFill>
              </a:defRPr>
            </a:lvl1pPr>
          </a:lstStyle>
          <a:p>
            <a:fld id="{356FC300-6EA6-4657-9829-8E9817A3066F}" type="slidenum">
              <a:rPr lang="nb-NO" smtClean="0"/>
              <a:pPr/>
              <a:t>‹#›</a:t>
            </a:fld>
            <a:endParaRPr lang="nb-NO"/>
          </a:p>
        </p:txBody>
      </p:sp>
      <p:sp>
        <p:nvSpPr>
          <p:cNvPr id="12" name="Plassholder for dato 11">
            <a:extLst>
              <a:ext uri="{FF2B5EF4-FFF2-40B4-BE49-F238E27FC236}">
                <a16:creationId xmlns:a16="http://schemas.microsoft.com/office/drawing/2014/main" id="{5F4300FF-D0AD-48FA-AD26-7679CEC8B73D}"/>
              </a:ext>
            </a:extLst>
          </p:cNvPr>
          <p:cNvSpPr>
            <a:spLocks noGrp="1"/>
          </p:cNvSpPr>
          <p:nvPr>
            <p:ph type="dt" sz="half" idx="2"/>
          </p:nvPr>
        </p:nvSpPr>
        <p:spPr>
          <a:xfrm>
            <a:off x="1487600" y="12442191"/>
            <a:ext cx="1357200" cy="730250"/>
          </a:xfrm>
          <a:prstGeom prst="rect">
            <a:avLst/>
          </a:prstGeom>
        </p:spPr>
        <p:txBody>
          <a:bodyPr vert="horz" lIns="91440" tIns="45720" rIns="0" bIns="45720" rtlCol="0" anchor="ctr"/>
          <a:lstStyle>
            <a:lvl1pPr algn="l">
              <a:defRPr lang="nb-NO" smtClean="0"/>
            </a:lvl1pPr>
          </a:lstStyle>
          <a:p>
            <a:fld id="{B4B6A79C-81AB-4F4D-94CD-2C096867A4A1}" type="datetime1">
              <a:rPr lang="nb-NO" smtClean="0"/>
              <a:t>14.06.2021</a:t>
            </a:fld>
            <a:endParaRPr lang="nb-NO"/>
          </a:p>
        </p:txBody>
      </p:sp>
      <p:sp>
        <p:nvSpPr>
          <p:cNvPr id="13" name="Plassholder for bunntekst 12">
            <a:extLst>
              <a:ext uri="{FF2B5EF4-FFF2-40B4-BE49-F238E27FC236}">
                <a16:creationId xmlns:a16="http://schemas.microsoft.com/office/drawing/2014/main" id="{9B4E5F6F-A453-47FC-856E-A87FF67CE8DC}"/>
              </a:ext>
            </a:extLst>
          </p:cNvPr>
          <p:cNvSpPr>
            <a:spLocks noGrp="1"/>
          </p:cNvSpPr>
          <p:nvPr>
            <p:ph type="ftr" sz="quarter" idx="3"/>
          </p:nvPr>
        </p:nvSpPr>
        <p:spPr>
          <a:xfrm>
            <a:off x="2929048" y="12442191"/>
            <a:ext cx="13368227" cy="730250"/>
          </a:xfrm>
          <a:prstGeom prst="rect">
            <a:avLst/>
          </a:prstGeom>
        </p:spPr>
        <p:txBody>
          <a:bodyPr vert="horz" lIns="90000" tIns="45720" rIns="90000" bIns="45720" rtlCol="0" anchor="ctr"/>
          <a:lstStyle>
            <a:lvl1pPr algn="l">
              <a:defRPr lang="nb-NO" cap="all" baseline="0"/>
            </a:lvl1pPr>
          </a:lstStyle>
          <a:p>
            <a:r>
              <a:rPr lang="nb-NO"/>
              <a:t>Heidis bunntekst er fin!</a:t>
            </a:r>
          </a:p>
        </p:txBody>
      </p:sp>
    </p:spTree>
    <p:extLst>
      <p:ext uri="{BB962C8B-B14F-4D97-AF65-F5344CB8AC3E}">
        <p14:creationId xmlns:p14="http://schemas.microsoft.com/office/powerpoint/2010/main" val="1903616001"/>
      </p:ext>
    </p:extLst>
  </p:cSld>
  <p:clrMap bg1="lt1" tx1="dk1" bg2="lt2" tx2="dk2" accent1="accent1" accent2="accent2" accent3="accent3" accent4="accent4" accent5="accent5" accent6="accent6" hlink="hlink" folHlink="folHlink"/>
  <p:sldLayoutIdLst>
    <p:sldLayoutId id="2147483672" r:id="rId1"/>
    <p:sldLayoutId id="2147483690" r:id="rId2"/>
    <p:sldLayoutId id="2147483673" r:id="rId3"/>
    <p:sldLayoutId id="2147483662" r:id="rId4"/>
    <p:sldLayoutId id="2147483688" r:id="rId5"/>
    <p:sldLayoutId id="2147483687" r:id="rId6"/>
    <p:sldLayoutId id="2147483686" r:id="rId7"/>
    <p:sldLayoutId id="2147483682" r:id="rId8"/>
    <p:sldLayoutId id="2147483675" r:id="rId9"/>
    <p:sldLayoutId id="2147483676" r:id="rId10"/>
    <p:sldLayoutId id="2147483666" r:id="rId11"/>
    <p:sldLayoutId id="2147483667" r:id="rId12"/>
    <p:sldLayoutId id="2147483677" r:id="rId13"/>
    <p:sldLayoutId id="2147483684" r:id="rId14"/>
    <p:sldLayoutId id="2147483685" r:id="rId15"/>
    <p:sldLayoutId id="2147483680" r:id="rId16"/>
    <p:sldLayoutId id="2147483689" r:id="rId17"/>
  </p:sldLayoutIdLst>
  <p:hf hdr="0"/>
  <p:txStyles>
    <p:titleStyle>
      <a:lvl1pPr algn="l" defTabSz="1828709" rtl="0" eaLnBrk="1" latinLnBrk="0" hangingPunct="1">
        <a:lnSpc>
          <a:spcPct val="90000"/>
        </a:lnSpc>
        <a:spcBef>
          <a:spcPct val="0"/>
        </a:spcBef>
        <a:buNone/>
        <a:defRPr sz="7000" kern="1200" baseline="0">
          <a:solidFill>
            <a:schemeClr val="tx1"/>
          </a:solidFill>
          <a:latin typeface="+mj-lt"/>
          <a:ea typeface="+mj-ea"/>
          <a:cs typeface="+mj-cs"/>
        </a:defRPr>
      </a:lvl1pPr>
    </p:titleStyle>
    <p:bodyStyle>
      <a:lvl1pPr marL="284400" indent="-284400" algn="l" defTabSz="1828709" rtl="0" eaLnBrk="1" latinLnBrk="0" hangingPunct="1">
        <a:lnSpc>
          <a:spcPts val="5000"/>
        </a:lnSpc>
        <a:spcBef>
          <a:spcPts val="0"/>
        </a:spcBef>
        <a:buFont typeface="Arial" panose="020B0604020202020204" pitchFamily="34" charset="0"/>
        <a:buChar char="•"/>
        <a:defRPr sz="3500" kern="1200">
          <a:solidFill>
            <a:schemeClr val="tx1"/>
          </a:solidFill>
          <a:latin typeface="+mn-lt"/>
          <a:ea typeface="+mn-ea"/>
          <a:cs typeface="+mn-cs"/>
        </a:defRPr>
      </a:lvl1pPr>
      <a:lvl2pPr marL="788400" indent="-284400" algn="l" defTabSz="1828709" rtl="0" eaLnBrk="1" latinLnBrk="0" hangingPunct="1">
        <a:lnSpc>
          <a:spcPts val="5000"/>
        </a:lnSpc>
        <a:spcBef>
          <a:spcPts val="0"/>
        </a:spcBef>
        <a:buFont typeface="Arial" panose="020B0604020202020204" pitchFamily="34" charset="0"/>
        <a:buChar char="•"/>
        <a:defRPr sz="3500" kern="1200">
          <a:solidFill>
            <a:schemeClr val="tx1"/>
          </a:solidFill>
          <a:latin typeface="+mn-lt"/>
          <a:ea typeface="+mn-ea"/>
          <a:cs typeface="+mn-cs"/>
        </a:defRPr>
      </a:lvl2pPr>
      <a:lvl3pPr marL="1404000" indent="-284400" algn="l" defTabSz="1828709" rtl="0" eaLnBrk="1" latinLnBrk="0" hangingPunct="1">
        <a:lnSpc>
          <a:spcPts val="5000"/>
        </a:lnSpc>
        <a:spcBef>
          <a:spcPts val="0"/>
        </a:spcBef>
        <a:buFont typeface="Arial" panose="020B0604020202020204" pitchFamily="34" charset="0"/>
        <a:buChar char="•"/>
        <a:defRPr sz="3500" kern="1200">
          <a:solidFill>
            <a:schemeClr val="tx1"/>
          </a:solidFill>
          <a:latin typeface="+mn-lt"/>
          <a:ea typeface="+mn-ea"/>
          <a:cs typeface="+mn-cs"/>
        </a:defRPr>
      </a:lvl3pPr>
      <a:lvl4pPr marL="1980000" indent="-284400" algn="l" defTabSz="1828709" rtl="0" eaLnBrk="1" latinLnBrk="0" hangingPunct="1">
        <a:lnSpc>
          <a:spcPts val="5000"/>
        </a:lnSpc>
        <a:spcBef>
          <a:spcPts val="0"/>
        </a:spcBef>
        <a:buFont typeface="Arial" panose="020B0604020202020204" pitchFamily="34" charset="0"/>
        <a:buChar char="•"/>
        <a:defRPr sz="3500" kern="1200">
          <a:solidFill>
            <a:schemeClr val="tx1"/>
          </a:solidFill>
          <a:latin typeface="+mn-lt"/>
          <a:ea typeface="+mn-ea"/>
          <a:cs typeface="+mn-cs"/>
        </a:defRPr>
      </a:lvl4pPr>
      <a:lvl5pPr marL="2700000" indent="-284400" algn="l" defTabSz="1828709" rtl="0" eaLnBrk="1" latinLnBrk="0" hangingPunct="1">
        <a:lnSpc>
          <a:spcPts val="5000"/>
        </a:lnSpc>
        <a:spcBef>
          <a:spcPts val="0"/>
        </a:spcBef>
        <a:buFont typeface="Arial" panose="020B0604020202020204" pitchFamily="34" charset="0"/>
        <a:buChar char="•"/>
        <a:defRPr sz="35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709" rtl="0" eaLnBrk="1" latinLnBrk="0" hangingPunct="1">
        <a:defRPr sz="3600" kern="1200">
          <a:solidFill>
            <a:schemeClr val="tx1"/>
          </a:solidFill>
          <a:latin typeface="+mn-lt"/>
          <a:ea typeface="+mn-ea"/>
          <a:cs typeface="+mn-cs"/>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userDrawn="1">
          <p15:clr>
            <a:srgbClr val="F26B43"/>
          </p15:clr>
        </p15:guide>
        <p15:guide id="2" pos="640" userDrawn="1">
          <p15:clr>
            <a:srgbClr val="F26B43"/>
          </p15:clr>
        </p15:guide>
        <p15:guide id="3" pos="4958" userDrawn="1">
          <p15:clr>
            <a:srgbClr val="F26B43"/>
          </p15:clr>
        </p15:guide>
        <p15:guide id="4" pos="5519" userDrawn="1">
          <p15:clr>
            <a:srgbClr val="F26B43"/>
          </p15:clr>
        </p15:guide>
        <p15:guide id="5" pos="9838" userDrawn="1">
          <p15:clr>
            <a:srgbClr val="F26B43"/>
          </p15:clr>
        </p15:guide>
        <p15:guide id="6" pos="10399" userDrawn="1">
          <p15:clr>
            <a:srgbClr val="F26B43"/>
          </p15:clr>
        </p15:guide>
        <p15:guide id="7" pos="1471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FCA63D1E-AE1F-4CA1-A85B-C5CC1A23D117}"/>
              </a:ext>
            </a:extLst>
          </p:cNvPr>
          <p:cNvSpPr>
            <a:spLocks noGrp="1"/>
          </p:cNvSpPr>
          <p:nvPr>
            <p:ph type="body" sz="quarter" idx="11"/>
          </p:nvPr>
        </p:nvSpPr>
        <p:spPr/>
        <p:txBody>
          <a:bodyPr/>
          <a:lstStyle/>
          <a:p>
            <a:r>
              <a:rPr lang="nb-NO" dirty="0"/>
              <a:t>Dokumentasjonssenteret Lillestrøm kommune</a:t>
            </a:r>
          </a:p>
          <a:p>
            <a:endParaRPr lang="nb-NO" dirty="0"/>
          </a:p>
          <a:p>
            <a:r>
              <a:rPr lang="nb-NO" dirty="0"/>
              <a:t>Dokumentasjonssenteret er organisatorisk plassert i Digitaliseringsavdelingen som ledes av digitaliseringsdirektøren.</a:t>
            </a:r>
          </a:p>
        </p:txBody>
      </p:sp>
      <p:sp>
        <p:nvSpPr>
          <p:cNvPr id="3" name="Tittel 2">
            <a:extLst>
              <a:ext uri="{FF2B5EF4-FFF2-40B4-BE49-F238E27FC236}">
                <a16:creationId xmlns:a16="http://schemas.microsoft.com/office/drawing/2014/main" id="{94748B2B-DDE0-4EC8-A773-511B62E277E6}"/>
              </a:ext>
            </a:extLst>
          </p:cNvPr>
          <p:cNvSpPr>
            <a:spLocks noGrp="1"/>
          </p:cNvSpPr>
          <p:nvPr>
            <p:ph type="ctrTitle"/>
          </p:nvPr>
        </p:nvSpPr>
        <p:spPr/>
        <p:txBody>
          <a:bodyPr/>
          <a:lstStyle/>
          <a:p>
            <a:r>
              <a:rPr lang="nb-NO" dirty="0"/>
              <a:t>Arkivorganisering</a:t>
            </a:r>
          </a:p>
        </p:txBody>
      </p:sp>
    </p:spTree>
    <p:extLst>
      <p:ext uri="{BB962C8B-B14F-4D97-AF65-F5344CB8AC3E}">
        <p14:creationId xmlns:p14="http://schemas.microsoft.com/office/powerpoint/2010/main" val="4236026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D4F4B7C-FF84-40D4-8769-A547A1B4DECD}"/>
              </a:ext>
            </a:extLst>
          </p:cNvPr>
          <p:cNvSpPr>
            <a:spLocks noGrp="1"/>
          </p:cNvSpPr>
          <p:nvPr>
            <p:ph type="ctrTitle"/>
          </p:nvPr>
        </p:nvSpPr>
        <p:spPr/>
        <p:txBody>
          <a:bodyPr/>
          <a:lstStyle/>
          <a:p>
            <a:r>
              <a:rPr lang="nb-NO" dirty="0"/>
              <a:t>Om Dokumentasjonssenteret</a:t>
            </a:r>
          </a:p>
        </p:txBody>
      </p:sp>
      <p:sp>
        <p:nvSpPr>
          <p:cNvPr id="3" name="TekstSylinder 2">
            <a:extLst>
              <a:ext uri="{FF2B5EF4-FFF2-40B4-BE49-F238E27FC236}">
                <a16:creationId xmlns:a16="http://schemas.microsoft.com/office/drawing/2014/main" id="{EDCA92E2-9677-4015-A89B-0A2D795FF923}"/>
              </a:ext>
            </a:extLst>
          </p:cNvPr>
          <p:cNvSpPr txBox="1"/>
          <p:nvPr/>
        </p:nvSpPr>
        <p:spPr>
          <a:xfrm>
            <a:off x="925199" y="4624149"/>
            <a:ext cx="22532015" cy="9571851"/>
          </a:xfrm>
          <a:prstGeom prst="rect">
            <a:avLst/>
          </a:prstGeom>
          <a:noFill/>
        </p:spPr>
        <p:txBody>
          <a:bodyPr wrap="square" rtlCol="0">
            <a:spAutoFit/>
          </a:bodyPr>
          <a:lstStyle/>
          <a:p>
            <a:br>
              <a:rPr lang="nb-NO" sz="4400" dirty="0">
                <a:solidFill>
                  <a:schemeClr val="bg1"/>
                </a:solidFill>
              </a:rPr>
            </a:br>
            <a:r>
              <a:rPr lang="nb-NO" sz="4400" dirty="0">
                <a:solidFill>
                  <a:schemeClr val="bg1"/>
                </a:solidFill>
              </a:rPr>
              <a:t>Dokumentasjonssenteret er Lillestrøm kommune sin faglige instans i dokumentasjon- og arkivspørsmål, og har ansvar for å sikre at arkivmateriale ikke går tapt, samt å bevare arkivenes bevisverdi, integritet, autentisitet og konfidensialitet.</a:t>
            </a:r>
            <a:br>
              <a:rPr lang="nb-NO" sz="4400" dirty="0">
                <a:solidFill>
                  <a:schemeClr val="bg1"/>
                </a:solidFill>
              </a:rPr>
            </a:br>
            <a:r>
              <a:rPr lang="nb-NO" sz="4400" dirty="0">
                <a:solidFill>
                  <a:schemeClr val="bg1"/>
                </a:solidFill>
              </a:rPr>
              <a:t> </a:t>
            </a:r>
            <a:br>
              <a:rPr lang="nb-NO" sz="4400" dirty="0">
                <a:solidFill>
                  <a:schemeClr val="bg1"/>
                </a:solidFill>
              </a:rPr>
            </a:br>
            <a:r>
              <a:rPr lang="nb-NO" sz="4400" dirty="0">
                <a:solidFill>
                  <a:schemeClr val="bg1"/>
                </a:solidFill>
              </a:rPr>
              <a:t>Dokumentasjonssenteret skal sikre at arkivene er tilgjengelige for tilsynsorganer, kontroll fra de folkevalgte og innsyn fra offentligheten, i tillegg til organet selv.</a:t>
            </a:r>
            <a:br>
              <a:rPr lang="nb-NO" sz="4400" dirty="0">
                <a:solidFill>
                  <a:schemeClr val="bg1"/>
                </a:solidFill>
              </a:rPr>
            </a:br>
            <a:br>
              <a:rPr lang="nb-NO" sz="4400" dirty="0">
                <a:solidFill>
                  <a:schemeClr val="bg1"/>
                </a:solidFill>
              </a:rPr>
            </a:br>
            <a:r>
              <a:rPr lang="nb-NO" sz="4400" dirty="0">
                <a:solidFill>
                  <a:schemeClr val="bg1"/>
                </a:solidFill>
              </a:rPr>
              <a:t>Dokumentasjonssentret skal sikre at arkivene er ordnet og sikret på en slik måte at de ikke bare dekker det kortsiktige forvaltningsmessige behovet som Lillestrøm kommune har, men også det langsiktige samfunnsmessige behovet for å ta vare på viktig dokumentasjon.</a:t>
            </a:r>
            <a:br>
              <a:rPr lang="nb-NO" sz="4400" dirty="0">
                <a:solidFill>
                  <a:schemeClr val="bg1"/>
                </a:solidFill>
              </a:rPr>
            </a:br>
            <a:br>
              <a:rPr lang="nb-NO" sz="4400" dirty="0">
                <a:solidFill>
                  <a:schemeClr val="bg1"/>
                </a:solidFill>
              </a:rPr>
            </a:br>
            <a:endParaRPr lang="nb-NO" sz="4400" dirty="0">
              <a:solidFill>
                <a:schemeClr val="bg1"/>
              </a:solidFill>
            </a:endParaRPr>
          </a:p>
        </p:txBody>
      </p:sp>
    </p:spTree>
    <p:extLst>
      <p:ext uri="{BB962C8B-B14F-4D97-AF65-F5344CB8AC3E}">
        <p14:creationId xmlns:p14="http://schemas.microsoft.com/office/powerpoint/2010/main" val="3858903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pe 18">
            <a:extLst>
              <a:ext uri="{FF2B5EF4-FFF2-40B4-BE49-F238E27FC236}">
                <a16:creationId xmlns:a16="http://schemas.microsoft.com/office/drawing/2014/main" id="{E32D7B16-1F4D-4295-B8E4-6C881EBF5B77}"/>
              </a:ext>
            </a:extLst>
          </p:cNvPr>
          <p:cNvGrpSpPr/>
          <p:nvPr/>
        </p:nvGrpSpPr>
        <p:grpSpPr>
          <a:xfrm>
            <a:off x="4326835" y="2941982"/>
            <a:ext cx="16174277" cy="7151319"/>
            <a:chOff x="4326835" y="2941982"/>
            <a:chExt cx="16174277" cy="7151319"/>
          </a:xfrm>
        </p:grpSpPr>
        <p:sp>
          <p:nvSpPr>
            <p:cNvPr id="8" name="TekstSylinder 7">
              <a:extLst>
                <a:ext uri="{FF2B5EF4-FFF2-40B4-BE49-F238E27FC236}">
                  <a16:creationId xmlns:a16="http://schemas.microsoft.com/office/drawing/2014/main" id="{ACBFFC7F-45F3-462E-8F66-73BA8D140D34}"/>
                </a:ext>
              </a:extLst>
            </p:cNvPr>
            <p:cNvSpPr txBox="1"/>
            <p:nvPr/>
          </p:nvSpPr>
          <p:spPr>
            <a:xfrm>
              <a:off x="9024730" y="2941982"/>
              <a:ext cx="6778487" cy="2923877"/>
            </a:xfrm>
            <a:prstGeom prst="rect">
              <a:avLst/>
            </a:prstGeom>
            <a:solidFill>
              <a:schemeClr val="accent1">
                <a:lumMod val="40000"/>
                <a:lumOff val="60000"/>
              </a:schemeClr>
            </a:solidFill>
          </p:spPr>
          <p:txBody>
            <a:bodyPr wrap="square" rtlCol="0">
              <a:spAutoFit/>
            </a:bodyPr>
            <a:lstStyle/>
            <a:p>
              <a:pPr algn="ctr"/>
              <a:br>
                <a:rPr lang="nb-NO" sz="4400" dirty="0"/>
              </a:br>
              <a:r>
                <a:rPr lang="nb-NO" sz="4800" dirty="0"/>
                <a:t>Seksjonsleder / </a:t>
              </a:r>
              <a:br>
                <a:rPr lang="nb-NO" sz="4800" dirty="0"/>
              </a:br>
              <a:r>
                <a:rPr lang="nb-NO" sz="4800" dirty="0"/>
                <a:t>Arkivleder</a:t>
              </a:r>
              <a:br>
                <a:rPr lang="nb-NO" sz="4400" dirty="0"/>
              </a:br>
              <a:endParaRPr lang="nb-NO" sz="4400" dirty="0"/>
            </a:p>
          </p:txBody>
        </p:sp>
        <p:sp>
          <p:nvSpPr>
            <p:cNvPr id="9" name="TekstSylinder 8">
              <a:extLst>
                <a:ext uri="{FF2B5EF4-FFF2-40B4-BE49-F238E27FC236}">
                  <a16:creationId xmlns:a16="http://schemas.microsoft.com/office/drawing/2014/main" id="{EB5164A6-DC1D-4391-B513-CC1FFA5BB4E4}"/>
                </a:ext>
              </a:extLst>
            </p:cNvPr>
            <p:cNvSpPr txBox="1"/>
            <p:nvPr/>
          </p:nvSpPr>
          <p:spPr>
            <a:xfrm>
              <a:off x="4326835" y="7169424"/>
              <a:ext cx="6778487" cy="2923877"/>
            </a:xfrm>
            <a:prstGeom prst="rect">
              <a:avLst/>
            </a:prstGeom>
            <a:solidFill>
              <a:schemeClr val="accent1">
                <a:lumMod val="40000"/>
                <a:lumOff val="60000"/>
              </a:schemeClr>
            </a:solidFill>
          </p:spPr>
          <p:txBody>
            <a:bodyPr wrap="square" rtlCol="0">
              <a:spAutoFit/>
            </a:bodyPr>
            <a:lstStyle/>
            <a:p>
              <a:pPr algn="ctr"/>
              <a:br>
                <a:rPr lang="nb-NO" sz="4400" dirty="0"/>
              </a:br>
              <a:r>
                <a:rPr lang="nb-NO" sz="4800" dirty="0"/>
                <a:t>Team</a:t>
              </a:r>
              <a:br>
                <a:rPr lang="nb-NO" sz="4800" dirty="0"/>
              </a:br>
              <a:r>
                <a:rPr lang="nb-NO" sz="4800" dirty="0"/>
                <a:t>Fagstøtte</a:t>
              </a:r>
              <a:br>
                <a:rPr lang="nb-NO" sz="4400" dirty="0"/>
              </a:br>
              <a:endParaRPr lang="nb-NO" sz="4400" dirty="0"/>
            </a:p>
          </p:txBody>
        </p:sp>
        <p:sp>
          <p:nvSpPr>
            <p:cNvPr id="10" name="TekstSylinder 9">
              <a:extLst>
                <a:ext uri="{FF2B5EF4-FFF2-40B4-BE49-F238E27FC236}">
                  <a16:creationId xmlns:a16="http://schemas.microsoft.com/office/drawing/2014/main" id="{76A0A239-DD58-46BD-B889-1FE84554CEB1}"/>
                </a:ext>
              </a:extLst>
            </p:cNvPr>
            <p:cNvSpPr txBox="1"/>
            <p:nvPr/>
          </p:nvSpPr>
          <p:spPr>
            <a:xfrm>
              <a:off x="13722625" y="7169424"/>
              <a:ext cx="6778487" cy="2800767"/>
            </a:xfrm>
            <a:prstGeom prst="rect">
              <a:avLst/>
            </a:prstGeom>
            <a:solidFill>
              <a:schemeClr val="accent1">
                <a:lumMod val="40000"/>
                <a:lumOff val="60000"/>
              </a:schemeClr>
            </a:solidFill>
          </p:spPr>
          <p:txBody>
            <a:bodyPr wrap="square" rtlCol="0">
              <a:spAutoFit/>
            </a:bodyPr>
            <a:lstStyle/>
            <a:p>
              <a:pPr algn="ctr"/>
              <a:br>
                <a:rPr lang="nb-NO" sz="4400" dirty="0"/>
              </a:br>
              <a:r>
                <a:rPr lang="nb-NO" sz="4400" dirty="0"/>
                <a:t>Team</a:t>
              </a:r>
              <a:br>
                <a:rPr lang="nb-NO" sz="4400" dirty="0"/>
              </a:br>
              <a:r>
                <a:rPr lang="nb-NO" sz="4400" dirty="0"/>
                <a:t>Drift</a:t>
              </a:r>
              <a:br>
                <a:rPr lang="nb-NO" sz="4400" dirty="0"/>
              </a:br>
              <a:endParaRPr lang="nb-NO" sz="4400" dirty="0"/>
            </a:p>
          </p:txBody>
        </p:sp>
        <p:grpSp>
          <p:nvGrpSpPr>
            <p:cNvPr id="18" name="Gruppe 17">
              <a:extLst>
                <a:ext uri="{FF2B5EF4-FFF2-40B4-BE49-F238E27FC236}">
                  <a16:creationId xmlns:a16="http://schemas.microsoft.com/office/drawing/2014/main" id="{5C4D2915-C0F7-43B1-8513-2A08375F2499}"/>
                </a:ext>
              </a:extLst>
            </p:cNvPr>
            <p:cNvGrpSpPr/>
            <p:nvPr/>
          </p:nvGrpSpPr>
          <p:grpSpPr>
            <a:xfrm>
              <a:off x="11105322" y="5865859"/>
              <a:ext cx="2617303" cy="2765504"/>
              <a:chOff x="11105322" y="5865859"/>
              <a:chExt cx="2617303" cy="2765504"/>
            </a:xfrm>
          </p:grpSpPr>
          <p:cxnSp>
            <p:nvCxnSpPr>
              <p:cNvPr id="12" name="Rett linje 11">
                <a:extLst>
                  <a:ext uri="{FF2B5EF4-FFF2-40B4-BE49-F238E27FC236}">
                    <a16:creationId xmlns:a16="http://schemas.microsoft.com/office/drawing/2014/main" id="{4281918C-98C4-40D4-B8A9-72553358E8CE}"/>
                  </a:ext>
                </a:extLst>
              </p:cNvPr>
              <p:cNvCxnSpPr>
                <a:cxnSpLocks/>
                <a:stCxn id="8" idx="2"/>
              </p:cNvCxnSpPr>
              <p:nvPr/>
            </p:nvCxnSpPr>
            <p:spPr>
              <a:xfrm>
                <a:off x="12413974" y="5865859"/>
                <a:ext cx="0" cy="27655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Rett linje 13">
                <a:extLst>
                  <a:ext uri="{FF2B5EF4-FFF2-40B4-BE49-F238E27FC236}">
                    <a16:creationId xmlns:a16="http://schemas.microsoft.com/office/drawing/2014/main" id="{213F7125-44A8-4F90-9000-0275FAB5D3A4}"/>
                  </a:ext>
                </a:extLst>
              </p:cNvPr>
              <p:cNvCxnSpPr>
                <a:cxnSpLocks/>
                <a:endCxn id="9" idx="3"/>
              </p:cNvCxnSpPr>
              <p:nvPr/>
            </p:nvCxnSpPr>
            <p:spPr>
              <a:xfrm flipH="1">
                <a:off x="11105322" y="8631363"/>
                <a:ext cx="2617303" cy="0"/>
              </a:xfrm>
              <a:prstGeom prst="line">
                <a:avLst/>
              </a:prstGeom>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0684584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Lillestrøm kommune">
  <a:themeElements>
    <a:clrScheme name="Lillestrøm kommune">
      <a:dk1>
        <a:srgbClr val="233264"/>
      </a:dk1>
      <a:lt1>
        <a:srgbClr val="FFFFFF"/>
      </a:lt1>
      <a:dk2>
        <a:srgbClr val="000000"/>
      </a:dk2>
      <a:lt2>
        <a:srgbClr val="FAD2E6"/>
      </a:lt2>
      <a:accent1>
        <a:srgbClr val="3C78B4"/>
      </a:accent1>
      <a:accent2>
        <a:srgbClr val="233264"/>
      </a:accent2>
      <a:accent3>
        <a:srgbClr val="F07850"/>
      </a:accent3>
      <a:accent4>
        <a:srgbClr val="F0C8A0"/>
      </a:accent4>
      <a:accent5>
        <a:srgbClr val="FAD2E6"/>
      </a:accent5>
      <a:accent6>
        <a:srgbClr val="A0D2B4"/>
      </a:accent6>
      <a:hlink>
        <a:srgbClr val="3C78B4"/>
      </a:hlink>
      <a:folHlink>
        <a:srgbClr val="868686"/>
      </a:folHlink>
    </a:clrScheme>
    <a:fontScheme name="Arial-simple">
      <a:majorFont>
        <a:latin typeface="Arial"/>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llestrøm kommune - standardmal2021.pptx" id="{D6B13E0D-A198-414E-B885-CDE7B9218711}" vid="{1D795661-0D89-46A0-9979-CD37C376A9B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FB88525F8F3104EACEBD43E754B9625" ma:contentTypeVersion="25" ma:contentTypeDescription="Opprett et nytt dokument." ma:contentTypeScope="" ma:versionID="83dca7dba6d058e6384715177ca74250">
  <xsd:schema xmlns:xsd="http://www.w3.org/2001/XMLSchema" xmlns:xs="http://www.w3.org/2001/XMLSchema" xmlns:p="http://schemas.microsoft.com/office/2006/metadata/properties" xmlns:ns2="84a77f1c-5ac5-48f5-bc49-7e8688b34294" xmlns:ns3="926288b5-cdd0-4b16-95e1-25bee72166c6" targetNamespace="http://schemas.microsoft.com/office/2006/metadata/properties" ma:root="true" ma:fieldsID="677dc9c707188de93c91dacb5a02b247" ns2:_="" ns3:_="">
    <xsd:import namespace="84a77f1c-5ac5-48f5-bc49-7e8688b34294"/>
    <xsd:import namespace="926288b5-cdd0-4b16-95e1-25bee72166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NotebookType" minOccurs="0"/>
                <xsd:element ref="ns3:FolderType" minOccurs="0"/>
                <xsd:element ref="ns3:CultureName" minOccurs="0"/>
                <xsd:element ref="ns3:AppVersion" minOccurs="0"/>
                <xsd:element ref="ns3:TeamsChannelId" minOccurs="0"/>
                <xsd:element ref="ns3:Owner" minOccurs="0"/>
                <xsd:element ref="ns3:Math_Settings" minOccurs="0"/>
                <xsd:element ref="ns3:DefaultSectionNames" minOccurs="0"/>
                <xsd:element ref="ns3:Templates" minOccurs="0"/>
                <xsd:element ref="ns3:Teachers" minOccurs="0"/>
                <xsd:element ref="ns3:Students" minOccurs="0"/>
                <xsd:element ref="ns3:Student_Groups" minOccurs="0"/>
                <xsd:element ref="ns3:Distribution_Groups" minOccurs="0"/>
                <xsd:element ref="ns3:LMS_Mapping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3:Teams_Channel_Section_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a77f1c-5ac5-48f5-bc49-7e8688b34294"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ings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6288b5-cdd0-4b16-95e1-25bee72166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NotebookType" ma:index="12" nillable="true" ma:displayName="Notebook Type" ma:internalName="NotebookType">
      <xsd:simpleType>
        <xsd:restriction base="dms:Text"/>
      </xsd:simpleType>
    </xsd:element>
    <xsd:element name="FolderType" ma:index="13" nillable="true" ma:displayName="Folder Type" ma:internalName="FolderType">
      <xsd:simpleType>
        <xsd:restriction base="dms:Text"/>
      </xsd:simpleType>
    </xsd:element>
    <xsd:element name="CultureName" ma:index="14" nillable="true" ma:displayName="Culture Name" ma:internalName="CultureName">
      <xsd:simpleType>
        <xsd:restriction base="dms:Text"/>
      </xsd:simpleType>
    </xsd:element>
    <xsd:element name="AppVersion" ma:index="15" nillable="true" ma:displayName="App Version" ma:internalName="AppVersion">
      <xsd:simpleType>
        <xsd:restriction base="dms:Text"/>
      </xsd:simpleType>
    </xsd:element>
    <xsd:element name="TeamsChannelId" ma:index="16" nillable="true" ma:displayName="Teams Channel Id" ma:internalName="TeamsChannelId">
      <xsd:simpleType>
        <xsd:restriction base="dms:Text"/>
      </xsd:simpleType>
    </xsd:element>
    <xsd:element name="Owner" ma:index="17"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8" nillable="true" ma:displayName="Math Settings" ma:internalName="Math_Settings">
      <xsd:simpleType>
        <xsd:restriction base="dms:Text"/>
      </xsd:simpleType>
    </xsd:element>
    <xsd:element name="DefaultSectionNames" ma:index="19" nillable="true" ma:displayName="Default Section Names" ma:internalName="DefaultSectionNames">
      <xsd:simpleType>
        <xsd:restriction base="dms:Note">
          <xsd:maxLength value="255"/>
        </xsd:restriction>
      </xsd:simpleType>
    </xsd:element>
    <xsd:element name="Templates" ma:index="20" nillable="true" ma:displayName="Templates" ma:internalName="Templates">
      <xsd:simpleType>
        <xsd:restriction base="dms:Note">
          <xsd:maxLength value="255"/>
        </xsd:restriction>
      </xsd:simpleType>
    </xsd:element>
    <xsd:element name="Teachers" ma:index="21"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2"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3"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4" nillable="true" ma:displayName="Distribution Groups" ma:internalName="Distribution_Groups">
      <xsd:simpleType>
        <xsd:restriction base="dms:Note">
          <xsd:maxLength value="255"/>
        </xsd:restriction>
      </xsd:simpleType>
    </xsd:element>
    <xsd:element name="LMS_Mappings" ma:index="25" nillable="true" ma:displayName="LMS Mappings" ma:internalName="LMS_Mappings">
      <xsd:simpleType>
        <xsd:restriction base="dms:Note">
          <xsd:maxLength value="255"/>
        </xsd:restriction>
      </xsd:simpleType>
    </xsd:element>
    <xsd:element name="Invited_Teachers" ma:index="26" nillable="true" ma:displayName="Invited Teachers" ma:internalName="Invited_Teachers">
      <xsd:simpleType>
        <xsd:restriction base="dms:Note">
          <xsd:maxLength value="255"/>
        </xsd:restriction>
      </xsd:simpleType>
    </xsd:element>
    <xsd:element name="Invited_Students" ma:index="27" nillable="true" ma:displayName="Invited Students" ma:internalName="Invited_Students">
      <xsd:simpleType>
        <xsd:restriction base="dms:Note">
          <xsd:maxLength value="255"/>
        </xsd:restriction>
      </xsd:simpleType>
    </xsd:element>
    <xsd:element name="Self_Registration_Enabled" ma:index="28" nillable="true" ma:displayName="Self Registration Enabled" ma:internalName="Self_Registration_Enabled">
      <xsd:simpleType>
        <xsd:restriction base="dms:Boolean"/>
      </xsd:simpleType>
    </xsd:element>
    <xsd:element name="Has_Teacher_Only_SectionGroup" ma:index="29" nillable="true" ma:displayName="Has Teacher Only SectionGroup" ma:internalName="Has_Teacher_Only_SectionGroup">
      <xsd:simpleType>
        <xsd:restriction base="dms:Boolean"/>
      </xsd:simpleType>
    </xsd:element>
    <xsd:element name="Is_Collaboration_Space_Locked" ma:index="30" nillable="true" ma:displayName="Is Collaboration Space Locked" ma:internalName="Is_Collaboration_Space_Locked">
      <xsd:simpleType>
        <xsd:restriction base="dms:Boolean"/>
      </xsd:simpleType>
    </xsd:element>
    <xsd:element name="IsNotebookLocked" ma:index="31" nillable="true" ma:displayName="Is Notebook Locked" ma:internalName="IsNotebookLocked">
      <xsd:simpleType>
        <xsd:restriction base="dms:Boolean"/>
      </xsd:simpleType>
    </xsd:element>
    <xsd:element name="Teams_Channel_Section_Location" ma:index="32" nillable="true" ma:displayName="Teams Channel Section Location" ma:internalName="Teams_Channel_Section_Locat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emplates xmlns="926288b5-cdd0-4b16-95e1-25bee72166c6" xsi:nil="true"/>
    <NotebookType xmlns="926288b5-cdd0-4b16-95e1-25bee72166c6" xsi:nil="true"/>
    <Teachers xmlns="926288b5-cdd0-4b16-95e1-25bee72166c6">
      <UserInfo>
        <DisplayName/>
        <AccountId xsi:nil="true"/>
        <AccountType/>
      </UserInfo>
    </Teachers>
    <Invited_Students xmlns="926288b5-cdd0-4b16-95e1-25bee72166c6" xsi:nil="true"/>
    <DefaultSectionNames xmlns="926288b5-cdd0-4b16-95e1-25bee72166c6" xsi:nil="true"/>
    <CultureName xmlns="926288b5-cdd0-4b16-95e1-25bee72166c6" xsi:nil="true"/>
    <LMS_Mappings xmlns="926288b5-cdd0-4b16-95e1-25bee72166c6" xsi:nil="true"/>
    <Invited_Teachers xmlns="926288b5-cdd0-4b16-95e1-25bee72166c6" xsi:nil="true"/>
    <IsNotebookLocked xmlns="926288b5-cdd0-4b16-95e1-25bee72166c6" xsi:nil="true"/>
    <Self_Registration_Enabled xmlns="926288b5-cdd0-4b16-95e1-25bee72166c6" xsi:nil="true"/>
    <FolderType xmlns="926288b5-cdd0-4b16-95e1-25bee72166c6" xsi:nil="true"/>
    <Distribution_Groups xmlns="926288b5-cdd0-4b16-95e1-25bee72166c6" xsi:nil="true"/>
    <AppVersion xmlns="926288b5-cdd0-4b16-95e1-25bee72166c6" xsi:nil="true"/>
    <TeamsChannelId xmlns="926288b5-cdd0-4b16-95e1-25bee72166c6" xsi:nil="true"/>
    <Math_Settings xmlns="926288b5-cdd0-4b16-95e1-25bee72166c6" xsi:nil="true"/>
    <Students xmlns="926288b5-cdd0-4b16-95e1-25bee72166c6">
      <UserInfo>
        <DisplayName/>
        <AccountId xsi:nil="true"/>
        <AccountType/>
      </UserInfo>
    </Students>
    <Student_Groups xmlns="926288b5-cdd0-4b16-95e1-25bee72166c6">
      <UserInfo>
        <DisplayName/>
        <AccountId xsi:nil="true"/>
        <AccountType/>
      </UserInfo>
    </Student_Groups>
    <Is_Collaboration_Space_Locked xmlns="926288b5-cdd0-4b16-95e1-25bee72166c6" xsi:nil="true"/>
    <Teams_Channel_Section_Location xmlns="926288b5-cdd0-4b16-95e1-25bee72166c6" xsi:nil="true"/>
    <Has_Teacher_Only_SectionGroup xmlns="926288b5-cdd0-4b16-95e1-25bee72166c6" xsi:nil="true"/>
    <Owner xmlns="926288b5-cdd0-4b16-95e1-25bee72166c6">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A38F87-5F9E-4EBB-8E2C-41A8373432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a77f1c-5ac5-48f5-bc49-7e8688b34294"/>
    <ds:schemaRef ds:uri="926288b5-cdd0-4b16-95e1-25bee72166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2298B54-829F-4241-AD22-BF6FDA45B60A}">
  <ds:schemaRefs>
    <ds:schemaRef ds:uri="84a77f1c-5ac5-48f5-bc49-7e8688b34294"/>
    <ds:schemaRef ds:uri="926288b5-cdd0-4b16-95e1-25bee72166c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85DFC6D-388E-4FD6-9AD8-D6172FE01D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Lillestrøm kommune - standardmal2021</Template>
  <TotalTime>50</TotalTime>
  <Words>143</Words>
  <Application>Microsoft Office PowerPoint</Application>
  <PresentationFormat>Egendefinert</PresentationFormat>
  <Paragraphs>9</Paragraphs>
  <Slides>3</Slides>
  <Notes>0</Notes>
  <HiddenSlides>0</HiddenSlides>
  <MMClips>0</MMClips>
  <ScaleCrop>false</ScaleCrop>
  <HeadingPairs>
    <vt:vector size="8" baseType="variant">
      <vt:variant>
        <vt:lpstr>Brukte skrifter</vt:lpstr>
      </vt:variant>
      <vt:variant>
        <vt:i4>2</vt:i4>
      </vt:variant>
      <vt:variant>
        <vt:lpstr>Tema</vt:lpstr>
      </vt:variant>
      <vt:variant>
        <vt:i4>1</vt:i4>
      </vt:variant>
      <vt:variant>
        <vt:lpstr>Innebygde OLE-servere</vt:lpstr>
      </vt:variant>
      <vt:variant>
        <vt:i4>1</vt:i4>
      </vt:variant>
      <vt:variant>
        <vt:lpstr>Lysbildetitler</vt:lpstr>
      </vt:variant>
      <vt:variant>
        <vt:i4>3</vt:i4>
      </vt:variant>
    </vt:vector>
  </HeadingPairs>
  <TitlesOfParts>
    <vt:vector size="7" baseType="lpstr">
      <vt:lpstr>Arial</vt:lpstr>
      <vt:lpstr>Calibri</vt:lpstr>
      <vt:lpstr>Lillestrøm kommune</vt:lpstr>
      <vt:lpstr>think-cell Slide</vt:lpstr>
      <vt:lpstr>Arkivorganisering</vt:lpstr>
      <vt:lpstr>Om Dokumentasjonssenteret</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Elisabeth Gade</dc:creator>
  <cp:lastModifiedBy>Elisabeth Gade</cp:lastModifiedBy>
  <cp:revision>2</cp:revision>
  <dcterms:created xsi:type="dcterms:W3CDTF">2021-06-14T12:18:00Z</dcterms:created>
  <dcterms:modified xsi:type="dcterms:W3CDTF">2021-06-14T13:10:49Z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0x010100BFB88525F8F3104EACEBD43E754B9625</vt:lpwstr>
  </property>
</Properties>
</file>