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0" r:id="rId6"/>
    <p:sldId id="261" r:id="rId7"/>
    <p:sldId id="265" r:id="rId8"/>
    <p:sldId id="262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4FE3806-C368-4F72-8224-AA99EDFDF0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86B97BF-558C-460F-B584-37FAF765F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3F68ADB-A018-4926-A45E-9BA7A79B3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68C05AA-7EEB-4812-A20B-5EDE9F051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A87C5DB-22DC-48D8-B871-84121D9A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64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67D3B9-E5A5-4AE8-B0D5-F964797D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E0F2C15-0AE2-4BB7-9A2A-6D44894CC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78C099-1453-4A31-96FC-B2710271C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775929F-FBC7-4CBE-9A47-07250F16A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D1B15C-5FEA-4EED-93CE-F467E31AF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80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08E33D1-F770-4D9F-B556-B59097790B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22FD5CF-1335-44C3-A450-40E9B26AC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E3982CD-8FA6-4D1B-9D44-B36666492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DD2C56-AE0C-42D1-A172-C2E6CA38A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9DA3030-B220-4ABA-B121-A43DA36A0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575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24988C-7161-4006-B89C-6CEE3E44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D363864-DC5A-4FD4-98E4-8AA563A79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9D3B1E9-21AD-4701-9FBE-81473D124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552F201-A84C-41B4-A344-17F599418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FF8C13B-1BD4-4CCA-809F-945961676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21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3548A0-F5B2-4386-AE6D-B4B5A1CFE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7ADB510-12B0-4753-A77F-C16D0E361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02B5D5F-D87A-4F65-AACE-45E8C56F2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065069-BC1E-4B60-891C-486EFB220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486A071-A8C9-4DDD-9C8B-7354B0156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766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E83BF7-6180-448F-A6B6-DD3DDA38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BE0FA87-D3C8-493C-A596-6A93060550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0D39782-7A45-451C-93AC-02A0DCF63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C8A7E64-5EDA-4475-B659-17D0B190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B260F65-6146-4156-A434-A23937B88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B51300E-102F-4A94-A2D4-EE4AE6FEF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876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40F207-3813-4DD5-A5E2-6ABB6B470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4C3D082-D084-400D-830D-300CB80A7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70E9935-5374-4994-B635-19E9B6013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F0B5B6C3-694A-49ED-AED7-B12926F68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C2AEB8E-5547-4AF2-B992-8CA7DED749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DD1251DC-4742-475A-ACDF-7C7E5CB6E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AA34777-2FCD-45A8-94FB-929B0E243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40B7CB54-C80D-4FE6-91E8-852FEE71C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494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615B9F3-120A-4FEA-BD43-33DB86A7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24A5759-FD8B-4AE6-9C53-1D2F3F3B1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9E62E0A-7F92-4B3E-B137-87593C9F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7E79C64-8322-4DF2-AD9F-7434205A9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8430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7EE14E4D-24C7-48F9-BE1D-F9190B7C3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5523307-701A-4D66-975D-438795DE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70CDBDB3-EE47-4E1F-B6AB-CD9D384FB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977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AA1BDEB-C7A9-446E-99B0-BC7ECA7C4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77DD13-3F32-48C9-A688-AB2204219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1C604C3-EC09-4799-B540-483592785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09F5EDC2-F5E1-4766-BE94-C90BBC414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F7E7C76-9F2F-4D21-84CB-52A8000BB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9BB5B7C-3414-452F-AE44-696EC14C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478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B8323E2-B1C4-4721-B633-011B1E807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08FE6D3-71E7-4F13-8B8B-A2B477602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F142189-61F5-45A7-813B-C79140A34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610EF72-6A11-4FFE-B645-E53156E66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538EB6D-EF81-4B22-B0DB-6016AC842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0514CFF-613E-40EE-BF83-60303CA7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766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ADAACCF-3157-4E18-BC9B-58A4DA52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608979A-8F20-48B8-A427-18A88D587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CC9503-E2E3-463C-AAD9-A62365D66B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5AB83-7F20-46AA-BA5D-3548C59CC2D3}" type="datetimeFigureOut">
              <a:rPr lang="nb-NO" smtClean="0"/>
              <a:t>09.06.2021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66E973-EEF6-4A2A-ACCA-BF46D15CB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AEFD651-A5BA-4808-A24D-93894478A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D7485-319C-4130-99B9-BD047D85BE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341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D5217980-12F2-4340-A794-3DC2937751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6175"/>
          <a:stretch/>
        </p:blipFill>
        <p:spPr>
          <a:xfrm>
            <a:off x="1241958" y="1362470"/>
            <a:ext cx="9708084" cy="3907113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0A1EB8DA-2FD4-4D1C-AFD4-238F5924A7F8}"/>
              </a:ext>
            </a:extLst>
          </p:cNvPr>
          <p:cNvSpPr txBox="1"/>
          <p:nvPr/>
        </p:nvSpPr>
        <p:spPr>
          <a:xfrm>
            <a:off x="1241958" y="771277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Tjenesteområdet – Helse og mestring</a:t>
            </a:r>
          </a:p>
        </p:txBody>
      </p:sp>
    </p:spTree>
    <p:extLst>
      <p:ext uri="{BB962C8B-B14F-4D97-AF65-F5344CB8AC3E}">
        <p14:creationId xmlns:p14="http://schemas.microsoft.com/office/powerpoint/2010/main" val="164112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7BB5C279-4898-48BC-97D1-4B7FA6F43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25" y="1624509"/>
            <a:ext cx="10725150" cy="4181475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838CB96F-9B62-4056-A4D4-47818BA606F2}"/>
              </a:ext>
            </a:extLst>
          </p:cNvPr>
          <p:cNvSpPr txBox="1"/>
          <p:nvPr/>
        </p:nvSpPr>
        <p:spPr>
          <a:xfrm>
            <a:off x="733425" y="946206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Tjenesteområdet – Helse og mestring</a:t>
            </a:r>
          </a:p>
        </p:txBody>
      </p:sp>
    </p:spTree>
    <p:extLst>
      <p:ext uri="{BB962C8B-B14F-4D97-AF65-F5344CB8AC3E}">
        <p14:creationId xmlns:p14="http://schemas.microsoft.com/office/powerpoint/2010/main" val="2811714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9A8BED62-EF1D-4D30-A6FF-EC3CE87F8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9251" y="1003248"/>
            <a:ext cx="6276712" cy="5413455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F8D6DBB5-1E53-4AD9-B662-D01F17242DE9}"/>
              </a:ext>
            </a:extLst>
          </p:cNvPr>
          <p:cNvSpPr txBox="1"/>
          <p:nvPr/>
        </p:nvSpPr>
        <p:spPr>
          <a:xfrm>
            <a:off x="2269251" y="441297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Tjenesteområdet – Oppvekst</a:t>
            </a:r>
          </a:p>
        </p:txBody>
      </p:sp>
    </p:spTree>
    <p:extLst>
      <p:ext uri="{BB962C8B-B14F-4D97-AF65-F5344CB8AC3E}">
        <p14:creationId xmlns:p14="http://schemas.microsoft.com/office/powerpoint/2010/main" val="417535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3BD70399-5AD2-480F-8EA9-70CB237BF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800" y="845646"/>
            <a:ext cx="9128399" cy="5706507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B2245190-5590-4D50-A3FE-3D558B0BE8D1}"/>
              </a:ext>
            </a:extLst>
          </p:cNvPr>
          <p:cNvSpPr txBox="1"/>
          <p:nvPr/>
        </p:nvSpPr>
        <p:spPr>
          <a:xfrm>
            <a:off x="1531800" y="361784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Tjenesteområdet – Kultur, miljø og samfunn</a:t>
            </a:r>
          </a:p>
        </p:txBody>
      </p:sp>
    </p:spTree>
    <p:extLst>
      <p:ext uri="{BB962C8B-B14F-4D97-AF65-F5344CB8AC3E}">
        <p14:creationId xmlns:p14="http://schemas.microsoft.com/office/powerpoint/2010/main" val="3830969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7C627586-F601-414F-8F89-DC79AB826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800" y="1850113"/>
            <a:ext cx="8994796" cy="4185010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3C12358B-0E8F-459B-9642-6FC95D3EFBB8}"/>
              </a:ext>
            </a:extLst>
          </p:cNvPr>
          <p:cNvSpPr txBox="1"/>
          <p:nvPr/>
        </p:nvSpPr>
        <p:spPr>
          <a:xfrm>
            <a:off x="1531800" y="822877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Tjenesteområdet – Kultur, miljø og samfunn</a:t>
            </a:r>
          </a:p>
        </p:txBody>
      </p:sp>
    </p:spTree>
    <p:extLst>
      <p:ext uri="{BB962C8B-B14F-4D97-AF65-F5344CB8AC3E}">
        <p14:creationId xmlns:p14="http://schemas.microsoft.com/office/powerpoint/2010/main" val="153097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>
            <a:extLst>
              <a:ext uri="{FF2B5EF4-FFF2-40B4-BE49-F238E27FC236}">
                <a16:creationId xmlns:a16="http://schemas.microsoft.com/office/drawing/2014/main" id="{37EFC147-A5F3-4678-9A73-4A08F1CF2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710" y="1951221"/>
            <a:ext cx="8748580" cy="3384927"/>
          </a:xfrm>
          <a:prstGeom prst="rect">
            <a:avLst/>
          </a:prstGeom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D4FD43C8-B4EA-4D87-8DCC-0A83891B0B2F}"/>
              </a:ext>
            </a:extLst>
          </p:cNvPr>
          <p:cNvSpPr txBox="1"/>
          <p:nvPr/>
        </p:nvSpPr>
        <p:spPr>
          <a:xfrm>
            <a:off x="1721710" y="1171575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Sentraladministrasjon</a:t>
            </a:r>
          </a:p>
        </p:txBody>
      </p:sp>
    </p:spTree>
    <p:extLst>
      <p:ext uri="{BB962C8B-B14F-4D97-AF65-F5344CB8AC3E}">
        <p14:creationId xmlns:p14="http://schemas.microsoft.com/office/powerpoint/2010/main" val="1737718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BB68A696-31C3-4DDF-86D7-4A8D60707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710" y="2032712"/>
            <a:ext cx="8435216" cy="348810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28D0F074-4B5D-419B-97EC-522F3DC8B9DF}"/>
              </a:ext>
            </a:extLst>
          </p:cNvPr>
          <p:cNvSpPr txBox="1"/>
          <p:nvPr/>
        </p:nvSpPr>
        <p:spPr>
          <a:xfrm>
            <a:off x="1721710" y="1337186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Sentraladministrasjon</a:t>
            </a:r>
          </a:p>
        </p:txBody>
      </p:sp>
    </p:spTree>
    <p:extLst>
      <p:ext uri="{BB962C8B-B14F-4D97-AF65-F5344CB8AC3E}">
        <p14:creationId xmlns:p14="http://schemas.microsoft.com/office/powerpoint/2010/main" val="2293192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F3BBAC6A-E593-41ED-8C02-41CB8835B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387" y="2000250"/>
            <a:ext cx="8277225" cy="2857500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B012F4A5-0388-48B7-B5AB-9D3B3BE277AC}"/>
              </a:ext>
            </a:extLst>
          </p:cNvPr>
          <p:cNvSpPr txBox="1"/>
          <p:nvPr/>
        </p:nvSpPr>
        <p:spPr>
          <a:xfrm>
            <a:off x="1957387" y="1376943"/>
            <a:ext cx="499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Sentraladministrasjon</a:t>
            </a:r>
          </a:p>
        </p:txBody>
      </p:sp>
    </p:spTree>
    <p:extLst>
      <p:ext uri="{BB962C8B-B14F-4D97-AF65-F5344CB8AC3E}">
        <p14:creationId xmlns:p14="http://schemas.microsoft.com/office/powerpoint/2010/main" val="428116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30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Elisabeth Gade</dc:creator>
  <cp:lastModifiedBy>Elisabeth Gade</cp:lastModifiedBy>
  <cp:revision>2</cp:revision>
  <dcterms:created xsi:type="dcterms:W3CDTF">2021-06-09T06:36:52Z</dcterms:created>
  <dcterms:modified xsi:type="dcterms:W3CDTF">2021-06-09T06:57:51Z</dcterms:modified>
</cp:coreProperties>
</file>