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9088E6-34D8-4C47-B7A7-725A4DBD68BA}" v="1" dt="2021-04-30T07:18:42.99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3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ne S. Tamburstuen" userId="5185eac7-4f23-41e3-874e-f53197d79130" providerId="ADAL" clId="{729088E6-34D8-4C47-B7A7-725A4DBD68BA}"/>
    <pc:docChg chg="undo custSel modSld">
      <pc:chgData name="Lene S. Tamburstuen" userId="5185eac7-4f23-41e3-874e-f53197d79130" providerId="ADAL" clId="{729088E6-34D8-4C47-B7A7-725A4DBD68BA}" dt="2021-04-30T07:26:41.612" v="75" actId="20577"/>
      <pc:docMkLst>
        <pc:docMk/>
      </pc:docMkLst>
      <pc:sldChg chg="addSp delSp modSp mod">
        <pc:chgData name="Lene S. Tamburstuen" userId="5185eac7-4f23-41e3-874e-f53197d79130" providerId="ADAL" clId="{729088E6-34D8-4C47-B7A7-725A4DBD68BA}" dt="2021-04-30T07:26:41.612" v="75" actId="20577"/>
        <pc:sldMkLst>
          <pc:docMk/>
          <pc:sldMk cId="4253124984" sldId="256"/>
        </pc:sldMkLst>
        <pc:spChg chg="mod">
          <ac:chgData name="Lene S. Tamburstuen" userId="5185eac7-4f23-41e3-874e-f53197d79130" providerId="ADAL" clId="{729088E6-34D8-4C47-B7A7-725A4DBD68BA}" dt="2021-04-30T07:14:42.003" v="11" actId="1076"/>
          <ac:spMkLst>
            <pc:docMk/>
            <pc:sldMk cId="4253124984" sldId="256"/>
            <ac:spMk id="5" creationId="{E55D5539-25D4-4F37-9329-1F82549E60DF}"/>
          </ac:spMkLst>
        </pc:spChg>
        <pc:spChg chg="mod">
          <ac:chgData name="Lene S. Tamburstuen" userId="5185eac7-4f23-41e3-874e-f53197d79130" providerId="ADAL" clId="{729088E6-34D8-4C47-B7A7-725A4DBD68BA}" dt="2021-04-30T07:22:56.518" v="47" actId="1076"/>
          <ac:spMkLst>
            <pc:docMk/>
            <pc:sldMk cId="4253124984" sldId="256"/>
            <ac:spMk id="6" creationId="{F7219BD0-A8D2-4590-BEDB-24B76CF49066}"/>
          </ac:spMkLst>
        </pc:spChg>
        <pc:spChg chg="mod">
          <ac:chgData name="Lene S. Tamburstuen" userId="5185eac7-4f23-41e3-874e-f53197d79130" providerId="ADAL" clId="{729088E6-34D8-4C47-B7A7-725A4DBD68BA}" dt="2021-04-30T07:26:41.612" v="75" actId="20577"/>
          <ac:spMkLst>
            <pc:docMk/>
            <pc:sldMk cId="4253124984" sldId="256"/>
            <ac:spMk id="7" creationId="{31F5B3BC-BBF5-45B9-9495-420011DCF642}"/>
          </ac:spMkLst>
        </pc:spChg>
        <pc:spChg chg="mod">
          <ac:chgData name="Lene S. Tamburstuen" userId="5185eac7-4f23-41e3-874e-f53197d79130" providerId="ADAL" clId="{729088E6-34D8-4C47-B7A7-725A4DBD68BA}" dt="2021-04-30T07:22:52.085" v="46" actId="1076"/>
          <ac:spMkLst>
            <pc:docMk/>
            <pc:sldMk cId="4253124984" sldId="256"/>
            <ac:spMk id="12" creationId="{9D39A74E-8DE9-41A1-8FD2-3B55D0DF62DC}"/>
          </ac:spMkLst>
        </pc:spChg>
        <pc:spChg chg="mod">
          <ac:chgData name="Lene S. Tamburstuen" userId="5185eac7-4f23-41e3-874e-f53197d79130" providerId="ADAL" clId="{729088E6-34D8-4C47-B7A7-725A4DBD68BA}" dt="2021-04-30T07:25:59.885" v="72" actId="207"/>
          <ac:spMkLst>
            <pc:docMk/>
            <pc:sldMk cId="4253124984" sldId="256"/>
            <ac:spMk id="13" creationId="{DEAF3082-2B69-4B5D-B7AF-96FE6CC641C4}"/>
          </ac:spMkLst>
        </pc:spChg>
        <pc:spChg chg="mod">
          <ac:chgData name="Lene S. Tamburstuen" userId="5185eac7-4f23-41e3-874e-f53197d79130" providerId="ADAL" clId="{729088E6-34D8-4C47-B7A7-725A4DBD68BA}" dt="2021-04-30T07:24:05.914" v="64" actId="1076"/>
          <ac:spMkLst>
            <pc:docMk/>
            <pc:sldMk cId="4253124984" sldId="256"/>
            <ac:spMk id="14" creationId="{6EF4598C-C36B-4309-B34E-278E3CF4A5BD}"/>
          </ac:spMkLst>
        </pc:spChg>
        <pc:spChg chg="mod">
          <ac:chgData name="Lene S. Tamburstuen" userId="5185eac7-4f23-41e3-874e-f53197d79130" providerId="ADAL" clId="{729088E6-34D8-4C47-B7A7-725A4DBD68BA}" dt="2021-04-30T07:23:52.224" v="62" actId="1076"/>
          <ac:spMkLst>
            <pc:docMk/>
            <pc:sldMk cId="4253124984" sldId="256"/>
            <ac:spMk id="15" creationId="{55100369-8F10-4E23-AB7A-C2BE6E810B1B}"/>
          </ac:spMkLst>
        </pc:spChg>
        <pc:spChg chg="mod">
          <ac:chgData name="Lene S. Tamburstuen" userId="5185eac7-4f23-41e3-874e-f53197d79130" providerId="ADAL" clId="{729088E6-34D8-4C47-B7A7-725A4DBD68BA}" dt="2021-04-30T07:24:15.449" v="65" actId="1076"/>
          <ac:spMkLst>
            <pc:docMk/>
            <pc:sldMk cId="4253124984" sldId="256"/>
            <ac:spMk id="16" creationId="{64D375A6-B37E-47FA-93CF-8ECF82ADAEA7}"/>
          </ac:spMkLst>
        </pc:spChg>
        <pc:spChg chg="mod">
          <ac:chgData name="Lene S. Tamburstuen" userId="5185eac7-4f23-41e3-874e-f53197d79130" providerId="ADAL" clId="{729088E6-34D8-4C47-B7A7-725A4DBD68BA}" dt="2021-04-30T07:23:56.401" v="63" actId="1076"/>
          <ac:spMkLst>
            <pc:docMk/>
            <pc:sldMk cId="4253124984" sldId="256"/>
            <ac:spMk id="17" creationId="{BD3546A1-70AE-40CB-B11D-FF6E4B15E8D3}"/>
          </ac:spMkLst>
        </pc:spChg>
        <pc:spChg chg="mod">
          <ac:chgData name="Lene S. Tamburstuen" userId="5185eac7-4f23-41e3-874e-f53197d79130" providerId="ADAL" clId="{729088E6-34D8-4C47-B7A7-725A4DBD68BA}" dt="2021-04-30T07:18:58.874" v="39" actId="1076"/>
          <ac:spMkLst>
            <pc:docMk/>
            <pc:sldMk cId="4253124984" sldId="256"/>
            <ac:spMk id="18" creationId="{23BE1ED2-E184-4A1D-A906-5CBC7B984FC4}"/>
          </ac:spMkLst>
        </pc:spChg>
        <pc:spChg chg="mod">
          <ac:chgData name="Lene S. Tamburstuen" userId="5185eac7-4f23-41e3-874e-f53197d79130" providerId="ADAL" clId="{729088E6-34D8-4C47-B7A7-725A4DBD68BA}" dt="2021-04-30T07:25:35.765" v="71" actId="207"/>
          <ac:spMkLst>
            <pc:docMk/>
            <pc:sldMk cId="4253124984" sldId="256"/>
            <ac:spMk id="19" creationId="{4A52EBA6-0FDF-4AD4-BFCF-2534B96D8FD0}"/>
          </ac:spMkLst>
        </pc:spChg>
        <pc:spChg chg="mod">
          <ac:chgData name="Lene S. Tamburstuen" userId="5185eac7-4f23-41e3-874e-f53197d79130" providerId="ADAL" clId="{729088E6-34D8-4C47-B7A7-725A4DBD68BA}" dt="2021-04-30T07:25:18.496" v="69" actId="1076"/>
          <ac:spMkLst>
            <pc:docMk/>
            <pc:sldMk cId="4253124984" sldId="256"/>
            <ac:spMk id="20" creationId="{08438C60-F7B3-4F88-A7C4-2426ACCFE5B9}"/>
          </ac:spMkLst>
        </pc:spChg>
        <pc:spChg chg="add mod">
          <ac:chgData name="Lene S. Tamburstuen" userId="5185eac7-4f23-41e3-874e-f53197d79130" providerId="ADAL" clId="{729088E6-34D8-4C47-B7A7-725A4DBD68BA}" dt="2021-04-30T07:23:23.138" v="61" actId="20577"/>
          <ac:spMkLst>
            <pc:docMk/>
            <pc:sldMk cId="4253124984" sldId="256"/>
            <ac:spMk id="30" creationId="{5514F779-DEE1-41C1-968C-7E32990659EE}"/>
          </ac:spMkLst>
        </pc:spChg>
        <pc:cxnChg chg="add mod">
          <ac:chgData name="Lene S. Tamburstuen" userId="5185eac7-4f23-41e3-874e-f53197d79130" providerId="ADAL" clId="{729088E6-34D8-4C47-B7A7-725A4DBD68BA}" dt="2021-04-30T07:24:30.209" v="67" actId="1076"/>
          <ac:cxnSpMkLst>
            <pc:docMk/>
            <pc:sldMk cId="4253124984" sldId="256"/>
            <ac:cxnSpMk id="3" creationId="{5524C4F8-5236-4BE0-A8D3-846A2276A39C}"/>
          </ac:cxnSpMkLst>
        </pc:cxnChg>
        <pc:cxnChg chg="add mod">
          <ac:chgData name="Lene S. Tamburstuen" userId="5185eac7-4f23-41e3-874e-f53197d79130" providerId="ADAL" clId="{729088E6-34D8-4C47-B7A7-725A4DBD68BA}" dt="2021-04-30T07:22:56.518" v="47" actId="1076"/>
          <ac:cxnSpMkLst>
            <pc:docMk/>
            <pc:sldMk cId="4253124984" sldId="256"/>
            <ac:cxnSpMk id="8" creationId="{46C65819-E772-4473-B995-D5F26C77BE70}"/>
          </ac:cxnSpMkLst>
        </pc:cxnChg>
        <pc:cxnChg chg="add mod">
          <ac:chgData name="Lene S. Tamburstuen" userId="5185eac7-4f23-41e3-874e-f53197d79130" providerId="ADAL" clId="{729088E6-34D8-4C47-B7A7-725A4DBD68BA}" dt="2021-04-30T07:24:05.914" v="64" actId="1076"/>
          <ac:cxnSpMkLst>
            <pc:docMk/>
            <pc:sldMk cId="4253124984" sldId="256"/>
            <ac:cxnSpMk id="10" creationId="{A53DF4ED-AB58-4F95-9F06-15081FBD8AB6}"/>
          </ac:cxnSpMkLst>
        </pc:cxnChg>
        <pc:cxnChg chg="add mod">
          <ac:chgData name="Lene S. Tamburstuen" userId="5185eac7-4f23-41e3-874e-f53197d79130" providerId="ADAL" clId="{729088E6-34D8-4C47-B7A7-725A4DBD68BA}" dt="2021-04-30T07:23:52.224" v="62" actId="1076"/>
          <ac:cxnSpMkLst>
            <pc:docMk/>
            <pc:sldMk cId="4253124984" sldId="256"/>
            <ac:cxnSpMk id="21" creationId="{CA038FAE-4095-43E3-B52D-9ACC5BDC3324}"/>
          </ac:cxnSpMkLst>
        </pc:cxnChg>
        <pc:cxnChg chg="add mod">
          <ac:chgData name="Lene S. Tamburstuen" userId="5185eac7-4f23-41e3-874e-f53197d79130" providerId="ADAL" clId="{729088E6-34D8-4C47-B7A7-725A4DBD68BA}" dt="2021-04-30T07:24:15.449" v="65" actId="1076"/>
          <ac:cxnSpMkLst>
            <pc:docMk/>
            <pc:sldMk cId="4253124984" sldId="256"/>
            <ac:cxnSpMk id="23" creationId="{C2F98F79-0590-41CC-A005-AE0B2E42406E}"/>
          </ac:cxnSpMkLst>
        </pc:cxnChg>
        <pc:cxnChg chg="add mod">
          <ac:chgData name="Lene S. Tamburstuen" userId="5185eac7-4f23-41e3-874e-f53197d79130" providerId="ADAL" clId="{729088E6-34D8-4C47-B7A7-725A4DBD68BA}" dt="2021-04-30T07:24:05.914" v="64" actId="1076"/>
          <ac:cxnSpMkLst>
            <pc:docMk/>
            <pc:sldMk cId="4253124984" sldId="256"/>
            <ac:cxnSpMk id="25" creationId="{9661A43E-EA68-4411-8AD2-DEEC22904B91}"/>
          </ac:cxnSpMkLst>
        </pc:cxnChg>
        <pc:cxnChg chg="add del">
          <ac:chgData name="Lene S. Tamburstuen" userId="5185eac7-4f23-41e3-874e-f53197d79130" providerId="ADAL" clId="{729088E6-34D8-4C47-B7A7-725A4DBD68BA}" dt="2021-04-30T07:18:10.124" v="30" actId="11529"/>
          <ac:cxnSpMkLst>
            <pc:docMk/>
            <pc:sldMk cId="4253124984" sldId="256"/>
            <ac:cxnSpMk id="27" creationId="{E67E6334-237F-4F7A-8CB0-3F6840915E91}"/>
          </ac:cxnSpMkLst>
        </pc:cxnChg>
        <pc:cxnChg chg="add mod">
          <ac:chgData name="Lene S. Tamburstuen" userId="5185eac7-4f23-41e3-874e-f53197d79130" providerId="ADAL" clId="{729088E6-34D8-4C47-B7A7-725A4DBD68BA}" dt="2021-04-30T07:23:56.401" v="63" actId="1076"/>
          <ac:cxnSpMkLst>
            <pc:docMk/>
            <pc:sldMk cId="4253124984" sldId="256"/>
            <ac:cxnSpMk id="29" creationId="{7078821F-5FAD-40AE-8FA7-8EE41792FAF0}"/>
          </ac:cxnSpMkLst>
        </pc:cxnChg>
        <pc:cxnChg chg="add mod">
          <ac:chgData name="Lene S. Tamburstuen" userId="5185eac7-4f23-41e3-874e-f53197d79130" providerId="ADAL" clId="{729088E6-34D8-4C47-B7A7-725A4DBD68BA}" dt="2021-04-30T07:24:05.914" v="64" actId="1076"/>
          <ac:cxnSpMkLst>
            <pc:docMk/>
            <pc:sldMk cId="4253124984" sldId="256"/>
            <ac:cxnSpMk id="34" creationId="{FAAB6650-027D-4BC6-B9A9-12EC2A736A34}"/>
          </ac:cxnSpMkLst>
        </pc:cxnChg>
      </pc:sldChg>
    </pc:docChg>
  </pc:docChgLst>
  <pc:docChgLst>
    <pc:chgData name="Lene S. Tamburstuen" userId="S::lene.s.tamburstuen@randaberg.kommune.no::5185eac7-4f23-41e3-874e-f53197d79130" providerId="AD" clId="Web-{591C44B3-EA70-4387-6CB7-CF03A3DC530C}"/>
    <pc:docChg chg="modSld">
      <pc:chgData name="Lene S. Tamburstuen" userId="S::lene.s.tamburstuen@randaberg.kommune.no::5185eac7-4f23-41e3-874e-f53197d79130" providerId="AD" clId="Web-{591C44B3-EA70-4387-6CB7-CF03A3DC530C}" dt="2020-09-02T09:02:07.047" v="243" actId="1076"/>
      <pc:docMkLst>
        <pc:docMk/>
      </pc:docMkLst>
      <pc:sldChg chg="addSp delSp modSp mod modClrScheme chgLayout">
        <pc:chgData name="Lene S. Tamburstuen" userId="S::lene.s.tamburstuen@randaberg.kommune.no::5185eac7-4f23-41e3-874e-f53197d79130" providerId="AD" clId="Web-{591C44B3-EA70-4387-6CB7-CF03A3DC530C}" dt="2020-09-02T09:02:07.047" v="243" actId="1076"/>
        <pc:sldMkLst>
          <pc:docMk/>
          <pc:sldMk cId="4253124984" sldId="256"/>
        </pc:sldMkLst>
        <pc:spChg chg="del">
          <ac:chgData name="Lene S. Tamburstuen" userId="S::lene.s.tamburstuen@randaberg.kommune.no::5185eac7-4f23-41e3-874e-f53197d79130" providerId="AD" clId="Web-{591C44B3-EA70-4387-6CB7-CF03A3DC530C}" dt="2020-09-02T08:27:26.616" v="0"/>
          <ac:spMkLst>
            <pc:docMk/>
            <pc:sldMk cId="4253124984" sldId="256"/>
            <ac:spMk id="2" creationId="{00000000-0000-0000-0000-000000000000}"/>
          </ac:spMkLst>
        </pc:spChg>
        <pc:spChg chg="del">
          <ac:chgData name="Lene S. Tamburstuen" userId="S::lene.s.tamburstuen@randaberg.kommune.no::5185eac7-4f23-41e3-874e-f53197d79130" providerId="AD" clId="Web-{591C44B3-EA70-4387-6CB7-CF03A3DC530C}" dt="2020-09-02T08:27:26.616" v="0"/>
          <ac:spMkLst>
            <pc:docMk/>
            <pc:sldMk cId="4253124984" sldId="256"/>
            <ac:spMk id="3" creationId="{00000000-0000-0000-0000-000000000000}"/>
          </ac:spMkLst>
        </pc:spChg>
        <pc:spChg chg="add mod">
          <ac:chgData name="Lene S. Tamburstuen" userId="S::lene.s.tamburstuen@randaberg.kommune.no::5185eac7-4f23-41e3-874e-f53197d79130" providerId="AD" clId="Web-{591C44B3-EA70-4387-6CB7-CF03A3DC530C}" dt="2020-09-02T08:39:16" v="62" actId="20577"/>
          <ac:spMkLst>
            <pc:docMk/>
            <pc:sldMk cId="4253124984" sldId="256"/>
            <ac:spMk id="5" creationId="{E55D5539-25D4-4F37-9329-1F82549E60DF}"/>
          </ac:spMkLst>
        </pc:spChg>
        <pc:spChg chg="add mod">
          <ac:chgData name="Lene S. Tamburstuen" userId="S::lene.s.tamburstuen@randaberg.kommune.no::5185eac7-4f23-41e3-874e-f53197d79130" providerId="AD" clId="Web-{591C44B3-EA70-4387-6CB7-CF03A3DC530C}" dt="2020-09-02T08:55:55.417" v="232"/>
          <ac:spMkLst>
            <pc:docMk/>
            <pc:sldMk cId="4253124984" sldId="256"/>
            <ac:spMk id="6" creationId="{F7219BD0-A8D2-4590-BEDB-24B76CF49066}"/>
          </ac:spMkLst>
        </pc:spChg>
        <pc:spChg chg="add mod">
          <ac:chgData name="Lene S. Tamburstuen" userId="S::lene.s.tamburstuen@randaberg.kommune.no::5185eac7-4f23-41e3-874e-f53197d79130" providerId="AD" clId="Web-{591C44B3-EA70-4387-6CB7-CF03A3DC530C}" dt="2020-09-02T08:55:28.214" v="225"/>
          <ac:spMkLst>
            <pc:docMk/>
            <pc:sldMk cId="4253124984" sldId="256"/>
            <ac:spMk id="7" creationId="{31F5B3BC-BBF5-45B9-9495-420011DCF642}"/>
          </ac:spMkLst>
        </pc:spChg>
        <pc:spChg chg="add del mod">
          <ac:chgData name="Lene S. Tamburstuen" userId="S::lene.s.tamburstuen@randaberg.kommune.no::5185eac7-4f23-41e3-874e-f53197d79130" providerId="AD" clId="Web-{591C44B3-EA70-4387-6CB7-CF03A3DC530C}" dt="2020-09-02T08:33:46.105" v="28"/>
          <ac:spMkLst>
            <pc:docMk/>
            <pc:sldMk cId="4253124984" sldId="256"/>
            <ac:spMk id="8" creationId="{1828731A-16DC-4EE1-9F6C-4B1D4AEADD27}"/>
          </ac:spMkLst>
        </pc:spChg>
        <pc:spChg chg="add del mod">
          <ac:chgData name="Lene S. Tamburstuen" userId="S::lene.s.tamburstuen@randaberg.kommune.no::5185eac7-4f23-41e3-874e-f53197d79130" providerId="AD" clId="Web-{591C44B3-EA70-4387-6CB7-CF03A3DC530C}" dt="2020-09-02T08:33:51.527" v="31"/>
          <ac:spMkLst>
            <pc:docMk/>
            <pc:sldMk cId="4253124984" sldId="256"/>
            <ac:spMk id="9" creationId="{5FE56799-6461-4C4E-B9EE-5653B76BD115}"/>
          </ac:spMkLst>
        </pc:spChg>
        <pc:spChg chg="add del mod">
          <ac:chgData name="Lene S. Tamburstuen" userId="S::lene.s.tamburstuen@randaberg.kommune.no::5185eac7-4f23-41e3-874e-f53197d79130" providerId="AD" clId="Web-{591C44B3-EA70-4387-6CB7-CF03A3DC530C}" dt="2020-09-02T08:33:51.527" v="30"/>
          <ac:spMkLst>
            <pc:docMk/>
            <pc:sldMk cId="4253124984" sldId="256"/>
            <ac:spMk id="10" creationId="{E56FA7C4-1C06-410F-A6E9-06109E3CAB97}"/>
          </ac:spMkLst>
        </pc:spChg>
        <pc:spChg chg="add del mod">
          <ac:chgData name="Lene S. Tamburstuen" userId="S::lene.s.tamburstuen@randaberg.kommune.no::5185eac7-4f23-41e3-874e-f53197d79130" providerId="AD" clId="Web-{591C44B3-EA70-4387-6CB7-CF03A3DC530C}" dt="2020-09-02T08:33:51.527" v="29"/>
          <ac:spMkLst>
            <pc:docMk/>
            <pc:sldMk cId="4253124984" sldId="256"/>
            <ac:spMk id="11" creationId="{10F20270-8918-4542-B452-93AF45273FA7}"/>
          </ac:spMkLst>
        </pc:spChg>
        <pc:spChg chg="add mod">
          <ac:chgData name="Lene S. Tamburstuen" userId="S::lene.s.tamburstuen@randaberg.kommune.no::5185eac7-4f23-41e3-874e-f53197d79130" providerId="AD" clId="Web-{591C44B3-EA70-4387-6CB7-CF03A3DC530C}" dt="2020-09-02T09:02:07.047" v="243" actId="1076"/>
          <ac:spMkLst>
            <pc:docMk/>
            <pc:sldMk cId="4253124984" sldId="256"/>
            <ac:spMk id="12" creationId="{9D39A74E-8DE9-41A1-8FD2-3B55D0DF62DC}"/>
          </ac:spMkLst>
        </pc:spChg>
        <pc:spChg chg="add mod">
          <ac:chgData name="Lene S. Tamburstuen" userId="S::lene.s.tamburstuen@randaberg.kommune.no::5185eac7-4f23-41e3-874e-f53197d79130" providerId="AD" clId="Web-{591C44B3-EA70-4387-6CB7-CF03A3DC530C}" dt="2020-09-02T09:01:16.546" v="238"/>
          <ac:spMkLst>
            <pc:docMk/>
            <pc:sldMk cId="4253124984" sldId="256"/>
            <ac:spMk id="13" creationId="{DEAF3082-2B69-4B5D-B7AF-96FE6CC641C4}"/>
          </ac:spMkLst>
        </pc:spChg>
        <pc:spChg chg="add mod">
          <ac:chgData name="Lene S. Tamburstuen" userId="S::lene.s.tamburstuen@randaberg.kommune.no::5185eac7-4f23-41e3-874e-f53197d79130" providerId="AD" clId="Web-{591C44B3-EA70-4387-6CB7-CF03A3DC530C}" dt="2020-09-02T08:55:55.386" v="230"/>
          <ac:spMkLst>
            <pc:docMk/>
            <pc:sldMk cId="4253124984" sldId="256"/>
            <ac:spMk id="14" creationId="{6EF4598C-C36B-4309-B34E-278E3CF4A5BD}"/>
          </ac:spMkLst>
        </pc:spChg>
        <pc:spChg chg="add mod">
          <ac:chgData name="Lene S. Tamburstuen" userId="S::lene.s.tamburstuen@randaberg.kommune.no::5185eac7-4f23-41e3-874e-f53197d79130" providerId="AD" clId="Web-{591C44B3-EA70-4387-6CB7-CF03A3DC530C}" dt="2020-09-02T08:55:55.402" v="231"/>
          <ac:spMkLst>
            <pc:docMk/>
            <pc:sldMk cId="4253124984" sldId="256"/>
            <ac:spMk id="15" creationId="{55100369-8F10-4E23-AB7A-C2BE6E810B1B}"/>
          </ac:spMkLst>
        </pc:spChg>
        <pc:spChg chg="add mod">
          <ac:chgData name="Lene S. Tamburstuen" userId="S::lene.s.tamburstuen@randaberg.kommune.no::5185eac7-4f23-41e3-874e-f53197d79130" providerId="AD" clId="Web-{591C44B3-EA70-4387-6CB7-CF03A3DC530C}" dt="2020-09-02T09:00:17.233" v="233"/>
          <ac:spMkLst>
            <pc:docMk/>
            <pc:sldMk cId="4253124984" sldId="256"/>
            <ac:spMk id="16" creationId="{64D375A6-B37E-47FA-93CF-8ECF82ADAEA7}"/>
          </ac:spMkLst>
        </pc:spChg>
        <pc:spChg chg="add mod">
          <ac:chgData name="Lene S. Tamburstuen" userId="S::lene.s.tamburstuen@randaberg.kommune.no::5185eac7-4f23-41e3-874e-f53197d79130" providerId="AD" clId="Web-{591C44B3-EA70-4387-6CB7-CF03A3DC530C}" dt="2020-09-02T09:00:31.968" v="235"/>
          <ac:spMkLst>
            <pc:docMk/>
            <pc:sldMk cId="4253124984" sldId="256"/>
            <ac:spMk id="17" creationId="{BD3546A1-70AE-40CB-B11D-FF6E4B15E8D3}"/>
          </ac:spMkLst>
        </pc:spChg>
        <pc:spChg chg="add mod">
          <ac:chgData name="Lene S. Tamburstuen" userId="S::lene.s.tamburstuen@randaberg.kommune.no::5185eac7-4f23-41e3-874e-f53197d79130" providerId="AD" clId="Web-{591C44B3-EA70-4387-6CB7-CF03A3DC530C}" dt="2020-09-02T09:00:51.077" v="236"/>
          <ac:spMkLst>
            <pc:docMk/>
            <pc:sldMk cId="4253124984" sldId="256"/>
            <ac:spMk id="18" creationId="{23BE1ED2-E184-4A1D-A906-5CBC7B984FC4}"/>
          </ac:spMkLst>
        </pc:spChg>
        <pc:spChg chg="add mod">
          <ac:chgData name="Lene S. Tamburstuen" userId="S::lene.s.tamburstuen@randaberg.kommune.no::5185eac7-4f23-41e3-874e-f53197d79130" providerId="AD" clId="Web-{591C44B3-EA70-4387-6CB7-CF03A3DC530C}" dt="2020-09-02T08:55:34.355" v="226"/>
          <ac:spMkLst>
            <pc:docMk/>
            <pc:sldMk cId="4253124984" sldId="256"/>
            <ac:spMk id="19" creationId="{4A52EBA6-0FDF-4AD4-BFCF-2534B96D8FD0}"/>
          </ac:spMkLst>
        </pc:spChg>
        <pc:spChg chg="add mod">
          <ac:chgData name="Lene S. Tamburstuen" userId="S::lene.s.tamburstuen@randaberg.kommune.no::5185eac7-4f23-41e3-874e-f53197d79130" providerId="AD" clId="Web-{591C44B3-EA70-4387-6CB7-CF03A3DC530C}" dt="2020-09-02T09:01:02.015" v="237"/>
          <ac:spMkLst>
            <pc:docMk/>
            <pc:sldMk cId="4253124984" sldId="256"/>
            <ac:spMk id="20" creationId="{08438C60-F7B3-4F88-A7C4-2426ACCFE5B9}"/>
          </ac:spMkLst>
        </pc:spChg>
        <pc:inkChg chg="add del">
          <ac:chgData name="Lene S. Tamburstuen" userId="S::lene.s.tamburstuen@randaberg.kommune.no::5185eac7-4f23-41e3-874e-f53197d79130" providerId="AD" clId="Web-{591C44B3-EA70-4387-6CB7-CF03A3DC530C}" dt="2020-09-02T08:28:23.601" v="2"/>
          <ac:inkMkLst>
            <pc:docMk/>
            <pc:sldMk cId="4253124984" sldId="256"/>
            <ac:inkMk id="4" creationId="{2F61F7A7-BAA0-46D4-898B-DF3F1450B3CE}"/>
          </ac:inkMkLst>
        </pc:ink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75426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09805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73339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41273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7081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8217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207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560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68635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284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43BDC-0553-40FA-A4DB-EDAAA606CFF6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0151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en-US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en-US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543BDC-0553-40FA-A4DB-EDAAA606CFF6}" type="datetimeFigureOut">
              <a:rPr lang="en-US" smtClean="0"/>
              <a:t>4/30/2021</a:t>
            </a:fld>
            <a:endParaRPr lang="en-US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9AD569-83DD-4E5B-AF97-63825DE456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93195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ktangel: avrundede hjørner 4">
            <a:extLst>
              <a:ext uri="{FF2B5EF4-FFF2-40B4-BE49-F238E27FC236}">
                <a16:creationId xmlns:a16="http://schemas.microsoft.com/office/drawing/2014/main" id="{E55D5539-25D4-4F37-9329-1F82549E60DF}"/>
              </a:ext>
            </a:extLst>
          </p:cNvPr>
          <p:cNvSpPr/>
          <p:nvPr/>
        </p:nvSpPr>
        <p:spPr>
          <a:xfrm>
            <a:off x="4463725" y="286377"/>
            <a:ext cx="3261406" cy="88405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b-NO" sz="2400" dirty="0">
                <a:latin typeface="Arial"/>
                <a:cs typeface="Calibri"/>
              </a:rPr>
              <a:t>Kommunestyret</a:t>
            </a:r>
            <a:endParaRPr lang="nb-NO" sz="2400" dirty="0">
              <a:latin typeface="Arial"/>
            </a:endParaRPr>
          </a:p>
        </p:txBody>
      </p:sp>
      <p:sp>
        <p:nvSpPr>
          <p:cNvPr id="6" name="Rektangel: avrundede hjørner 5">
            <a:extLst>
              <a:ext uri="{FF2B5EF4-FFF2-40B4-BE49-F238E27FC236}">
                <a16:creationId xmlns:a16="http://schemas.microsoft.com/office/drawing/2014/main" id="{F7219BD0-A8D2-4590-BEDB-24B76CF49066}"/>
              </a:ext>
            </a:extLst>
          </p:cNvPr>
          <p:cNvSpPr/>
          <p:nvPr/>
        </p:nvSpPr>
        <p:spPr>
          <a:xfrm>
            <a:off x="4818511" y="1591123"/>
            <a:ext cx="2548686" cy="91281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nb-NO" dirty="0">
                <a:latin typeface="Arial"/>
                <a:cs typeface="Arial"/>
              </a:rPr>
              <a:t>Formannskapet</a:t>
            </a:r>
            <a:endParaRPr lang="nb-NO" dirty="0"/>
          </a:p>
        </p:txBody>
      </p:sp>
      <p:sp>
        <p:nvSpPr>
          <p:cNvPr id="7" name="Rektangel: avrundede hjørner 6">
            <a:extLst>
              <a:ext uri="{FF2B5EF4-FFF2-40B4-BE49-F238E27FC236}">
                <a16:creationId xmlns:a16="http://schemas.microsoft.com/office/drawing/2014/main" id="{31F5B3BC-BBF5-45B9-9495-420011DCF642}"/>
              </a:ext>
            </a:extLst>
          </p:cNvPr>
          <p:cNvSpPr/>
          <p:nvPr/>
        </p:nvSpPr>
        <p:spPr>
          <a:xfrm>
            <a:off x="9472805" y="586173"/>
            <a:ext cx="2548685" cy="920749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nb-NO">
                <a:latin typeface="Arial"/>
                <a:cs typeface="Arial"/>
              </a:rPr>
              <a:t>Valgstyret</a:t>
            </a:r>
            <a:endParaRPr lang="nb-NO" dirty="0"/>
          </a:p>
        </p:txBody>
      </p:sp>
      <p:sp>
        <p:nvSpPr>
          <p:cNvPr id="12" name="Rektangel: avrundede hjørner 11">
            <a:extLst>
              <a:ext uri="{FF2B5EF4-FFF2-40B4-BE49-F238E27FC236}">
                <a16:creationId xmlns:a16="http://schemas.microsoft.com/office/drawing/2014/main" id="{9D39A74E-8DE9-41A1-8FD2-3B55D0DF62DC}"/>
              </a:ext>
            </a:extLst>
          </p:cNvPr>
          <p:cNvSpPr/>
          <p:nvPr/>
        </p:nvSpPr>
        <p:spPr>
          <a:xfrm>
            <a:off x="195723" y="625860"/>
            <a:ext cx="2556622" cy="881062"/>
          </a:xfrm>
          <a:prstGeom prst="roundRec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nb-NO" dirty="0">
                <a:latin typeface="Arial"/>
                <a:cs typeface="Arial"/>
              </a:rPr>
              <a:t>Kontrollutvalget</a:t>
            </a:r>
            <a:endParaRPr lang="nb-NO" dirty="0"/>
          </a:p>
        </p:txBody>
      </p:sp>
      <p:sp>
        <p:nvSpPr>
          <p:cNvPr id="13" name="Rektangel: avrundede hjørner 12">
            <a:extLst>
              <a:ext uri="{FF2B5EF4-FFF2-40B4-BE49-F238E27FC236}">
                <a16:creationId xmlns:a16="http://schemas.microsoft.com/office/drawing/2014/main" id="{DEAF3082-2B69-4B5D-B7AF-96FE6CC641C4}"/>
              </a:ext>
            </a:extLst>
          </p:cNvPr>
          <p:cNvSpPr/>
          <p:nvPr/>
        </p:nvSpPr>
        <p:spPr>
          <a:xfrm>
            <a:off x="9165858" y="4347927"/>
            <a:ext cx="2810622" cy="2223696"/>
          </a:xfrm>
          <a:prstGeom prst="roundRect">
            <a:avLst/>
          </a:prstGeom>
          <a:solidFill>
            <a:schemeClr val="accent6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nb-NO" dirty="0">
                <a:latin typeface="Arial"/>
                <a:cs typeface="Arial"/>
              </a:rPr>
              <a:t>Rådgivende utvalg:</a:t>
            </a:r>
          </a:p>
          <a:p>
            <a:pPr algn="ctr"/>
            <a:r>
              <a:rPr lang="nb-NO" dirty="0">
                <a:latin typeface="Arial"/>
                <a:cs typeface="Arial"/>
              </a:rPr>
              <a:t>Eldrerådet</a:t>
            </a:r>
          </a:p>
          <a:p>
            <a:pPr algn="ctr"/>
            <a:r>
              <a:rPr lang="nb-NO" dirty="0">
                <a:latin typeface="Arial"/>
                <a:cs typeface="Arial"/>
              </a:rPr>
              <a:t>Mennesker med nedsatt funksjonsevne</a:t>
            </a:r>
          </a:p>
          <a:p>
            <a:pPr algn="ctr"/>
            <a:r>
              <a:rPr lang="nb-NO" dirty="0">
                <a:latin typeface="Arial"/>
                <a:cs typeface="Arial"/>
              </a:rPr>
              <a:t>Ungdomsråd</a:t>
            </a:r>
          </a:p>
        </p:txBody>
      </p:sp>
      <p:sp>
        <p:nvSpPr>
          <p:cNvPr id="14" name="Rektangel: avrundede hjørner 13">
            <a:extLst>
              <a:ext uri="{FF2B5EF4-FFF2-40B4-BE49-F238E27FC236}">
                <a16:creationId xmlns:a16="http://schemas.microsoft.com/office/drawing/2014/main" id="{6EF4598C-C36B-4309-B34E-278E3CF4A5BD}"/>
              </a:ext>
            </a:extLst>
          </p:cNvPr>
          <p:cNvSpPr/>
          <p:nvPr/>
        </p:nvSpPr>
        <p:spPr>
          <a:xfrm>
            <a:off x="4815367" y="2833362"/>
            <a:ext cx="2551830" cy="91281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nb-NO" dirty="0">
                <a:latin typeface="Arial"/>
                <a:cs typeface="Arial"/>
              </a:rPr>
              <a:t>Hovedutvalg Nærmiljø og Kultur</a:t>
            </a:r>
            <a:endParaRPr lang="nb-NO" dirty="0"/>
          </a:p>
        </p:txBody>
      </p:sp>
      <p:sp>
        <p:nvSpPr>
          <p:cNvPr id="15" name="Rektangel: avrundede hjørner 14">
            <a:extLst>
              <a:ext uri="{FF2B5EF4-FFF2-40B4-BE49-F238E27FC236}">
                <a16:creationId xmlns:a16="http://schemas.microsoft.com/office/drawing/2014/main" id="{55100369-8F10-4E23-AB7A-C2BE6E810B1B}"/>
              </a:ext>
            </a:extLst>
          </p:cNvPr>
          <p:cNvSpPr/>
          <p:nvPr/>
        </p:nvSpPr>
        <p:spPr>
          <a:xfrm>
            <a:off x="1501637" y="2833362"/>
            <a:ext cx="2551831" cy="91281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nb-NO" dirty="0">
                <a:latin typeface="Arial"/>
                <a:cs typeface="Arial"/>
              </a:rPr>
              <a:t>Hovedutvalg Oppvekst og Levekår</a:t>
            </a:r>
            <a:endParaRPr lang="nb-NO" dirty="0"/>
          </a:p>
        </p:txBody>
      </p:sp>
      <p:sp>
        <p:nvSpPr>
          <p:cNvPr id="16" name="Rektangel: avrundede hjørner 15">
            <a:extLst>
              <a:ext uri="{FF2B5EF4-FFF2-40B4-BE49-F238E27FC236}">
                <a16:creationId xmlns:a16="http://schemas.microsoft.com/office/drawing/2014/main" id="{64D375A6-B37E-47FA-93CF-8ECF82ADAEA7}"/>
              </a:ext>
            </a:extLst>
          </p:cNvPr>
          <p:cNvSpPr/>
          <p:nvPr/>
        </p:nvSpPr>
        <p:spPr>
          <a:xfrm>
            <a:off x="8019338" y="2838843"/>
            <a:ext cx="2551831" cy="912812"/>
          </a:xfrm>
          <a:prstGeom prst="round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nb-NO" dirty="0">
                <a:latin typeface="Arial"/>
                <a:cs typeface="Arial"/>
              </a:rPr>
              <a:t>Kommuneplanutvalget</a:t>
            </a:r>
            <a:endParaRPr lang="nb-NO" dirty="0"/>
          </a:p>
        </p:txBody>
      </p:sp>
      <p:sp>
        <p:nvSpPr>
          <p:cNvPr id="17" name="Rektangel: avrundede hjørner 16">
            <a:extLst>
              <a:ext uri="{FF2B5EF4-FFF2-40B4-BE49-F238E27FC236}">
                <a16:creationId xmlns:a16="http://schemas.microsoft.com/office/drawing/2014/main" id="{BD3546A1-70AE-40CB-B11D-FF6E4B15E8D3}"/>
              </a:ext>
            </a:extLst>
          </p:cNvPr>
          <p:cNvSpPr/>
          <p:nvPr/>
        </p:nvSpPr>
        <p:spPr>
          <a:xfrm>
            <a:off x="200514" y="4022614"/>
            <a:ext cx="2551831" cy="91281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nb-NO" dirty="0">
                <a:latin typeface="Arial"/>
                <a:cs typeface="Arial"/>
              </a:rPr>
              <a:t>Samarbeidsutvalg skoler, barnehager</a:t>
            </a:r>
            <a:endParaRPr lang="nb-NO" dirty="0"/>
          </a:p>
        </p:txBody>
      </p:sp>
      <p:sp>
        <p:nvSpPr>
          <p:cNvPr id="18" name="Rektangel: avrundede hjørner 17">
            <a:extLst>
              <a:ext uri="{FF2B5EF4-FFF2-40B4-BE49-F238E27FC236}">
                <a16:creationId xmlns:a16="http://schemas.microsoft.com/office/drawing/2014/main" id="{23BE1ED2-E184-4A1D-A906-5CBC7B984FC4}"/>
              </a:ext>
            </a:extLst>
          </p:cNvPr>
          <p:cNvSpPr/>
          <p:nvPr/>
        </p:nvSpPr>
        <p:spPr>
          <a:xfrm>
            <a:off x="3542596" y="4022614"/>
            <a:ext cx="2551831" cy="912812"/>
          </a:xfrm>
          <a:prstGeom prst="round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nb-NO" dirty="0">
                <a:latin typeface="Arial"/>
                <a:cs typeface="Arial"/>
              </a:rPr>
              <a:t>Viltnemnda</a:t>
            </a:r>
            <a:endParaRPr lang="nb-NO" dirty="0"/>
          </a:p>
        </p:txBody>
      </p:sp>
      <p:sp>
        <p:nvSpPr>
          <p:cNvPr id="19" name="Rektangel: avrundede hjørner 18">
            <a:extLst>
              <a:ext uri="{FF2B5EF4-FFF2-40B4-BE49-F238E27FC236}">
                <a16:creationId xmlns:a16="http://schemas.microsoft.com/office/drawing/2014/main" id="{4A52EBA6-0FDF-4AD4-BFCF-2534B96D8FD0}"/>
              </a:ext>
            </a:extLst>
          </p:cNvPr>
          <p:cNvSpPr/>
          <p:nvPr/>
        </p:nvSpPr>
        <p:spPr>
          <a:xfrm>
            <a:off x="3072005" y="5532425"/>
            <a:ext cx="2548685" cy="91281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nb-NO" dirty="0">
                <a:latin typeface="Arial"/>
                <a:cs typeface="Arial"/>
              </a:rPr>
              <a:t>Klagenemnda</a:t>
            </a:r>
            <a:endParaRPr lang="nb-NO" dirty="0"/>
          </a:p>
        </p:txBody>
      </p:sp>
      <p:sp>
        <p:nvSpPr>
          <p:cNvPr id="20" name="Rektangel: avrundede hjørner 19">
            <a:extLst>
              <a:ext uri="{FF2B5EF4-FFF2-40B4-BE49-F238E27FC236}">
                <a16:creationId xmlns:a16="http://schemas.microsoft.com/office/drawing/2014/main" id="{08438C60-F7B3-4F88-A7C4-2426ACCFE5B9}"/>
              </a:ext>
            </a:extLst>
          </p:cNvPr>
          <p:cNvSpPr/>
          <p:nvPr/>
        </p:nvSpPr>
        <p:spPr>
          <a:xfrm>
            <a:off x="225721" y="5529020"/>
            <a:ext cx="2551831" cy="912812"/>
          </a:xfrm>
          <a:prstGeom prst="roundRect">
            <a:avLst/>
          </a:prstGeom>
          <a:solidFill>
            <a:schemeClr val="tx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nb-NO" dirty="0">
                <a:latin typeface="Arial"/>
                <a:cs typeface="Arial"/>
              </a:rPr>
              <a:t>Administrasjons-utvalget</a:t>
            </a:r>
            <a:endParaRPr lang="nb-NO"/>
          </a:p>
        </p:txBody>
      </p:sp>
      <p:cxnSp>
        <p:nvCxnSpPr>
          <p:cNvPr id="3" name="Rett linje 2">
            <a:extLst>
              <a:ext uri="{FF2B5EF4-FFF2-40B4-BE49-F238E27FC236}">
                <a16:creationId xmlns:a16="http://schemas.microsoft.com/office/drawing/2014/main" id="{5524C4F8-5236-4BE0-A8D3-846A2276A39C}"/>
              </a:ext>
            </a:extLst>
          </p:cNvPr>
          <p:cNvCxnSpPr>
            <a:stCxn id="12" idx="3"/>
            <a:endCxn id="7" idx="1"/>
          </p:cNvCxnSpPr>
          <p:nvPr/>
        </p:nvCxnSpPr>
        <p:spPr>
          <a:xfrm flipV="1">
            <a:off x="2752345" y="1046548"/>
            <a:ext cx="6720460" cy="1984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Rett linje 7">
            <a:extLst>
              <a:ext uri="{FF2B5EF4-FFF2-40B4-BE49-F238E27FC236}">
                <a16:creationId xmlns:a16="http://schemas.microsoft.com/office/drawing/2014/main" id="{46C65819-E772-4473-B995-D5F26C77BE70}"/>
              </a:ext>
            </a:extLst>
          </p:cNvPr>
          <p:cNvCxnSpPr>
            <a:stCxn id="5" idx="2"/>
            <a:endCxn id="6" idx="0"/>
          </p:cNvCxnSpPr>
          <p:nvPr/>
        </p:nvCxnSpPr>
        <p:spPr>
          <a:xfrm flipH="1">
            <a:off x="6092854" y="1170435"/>
            <a:ext cx="1574" cy="4206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Rett linje 9">
            <a:extLst>
              <a:ext uri="{FF2B5EF4-FFF2-40B4-BE49-F238E27FC236}">
                <a16:creationId xmlns:a16="http://schemas.microsoft.com/office/drawing/2014/main" id="{A53DF4ED-AB58-4F95-9F06-15081FBD8AB6}"/>
              </a:ext>
            </a:extLst>
          </p:cNvPr>
          <p:cNvCxnSpPr>
            <a:stCxn id="6" idx="2"/>
            <a:endCxn id="14" idx="0"/>
          </p:cNvCxnSpPr>
          <p:nvPr/>
        </p:nvCxnSpPr>
        <p:spPr>
          <a:xfrm flipH="1">
            <a:off x="6091282" y="2503935"/>
            <a:ext cx="1572" cy="3294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Rett linje 20">
            <a:extLst>
              <a:ext uri="{FF2B5EF4-FFF2-40B4-BE49-F238E27FC236}">
                <a16:creationId xmlns:a16="http://schemas.microsoft.com/office/drawing/2014/main" id="{CA038FAE-4095-43E3-B52D-9ACC5BDC3324}"/>
              </a:ext>
            </a:extLst>
          </p:cNvPr>
          <p:cNvCxnSpPr>
            <a:stCxn id="6" idx="2"/>
            <a:endCxn id="15" idx="0"/>
          </p:cNvCxnSpPr>
          <p:nvPr/>
        </p:nvCxnSpPr>
        <p:spPr>
          <a:xfrm flipH="1">
            <a:off x="2777553" y="2503935"/>
            <a:ext cx="3315301" cy="32942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Rett linje 22">
            <a:extLst>
              <a:ext uri="{FF2B5EF4-FFF2-40B4-BE49-F238E27FC236}">
                <a16:creationId xmlns:a16="http://schemas.microsoft.com/office/drawing/2014/main" id="{C2F98F79-0590-41CC-A005-AE0B2E42406E}"/>
              </a:ext>
            </a:extLst>
          </p:cNvPr>
          <p:cNvCxnSpPr>
            <a:stCxn id="6" idx="2"/>
            <a:endCxn id="16" idx="0"/>
          </p:cNvCxnSpPr>
          <p:nvPr/>
        </p:nvCxnSpPr>
        <p:spPr>
          <a:xfrm>
            <a:off x="6092854" y="2503935"/>
            <a:ext cx="3202400" cy="33490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Rett linje 24">
            <a:extLst>
              <a:ext uri="{FF2B5EF4-FFF2-40B4-BE49-F238E27FC236}">
                <a16:creationId xmlns:a16="http://schemas.microsoft.com/office/drawing/2014/main" id="{9661A43E-EA68-4411-8AD2-DEEC22904B91}"/>
              </a:ext>
            </a:extLst>
          </p:cNvPr>
          <p:cNvCxnSpPr>
            <a:stCxn id="14" idx="2"/>
            <a:endCxn id="18" idx="0"/>
          </p:cNvCxnSpPr>
          <p:nvPr/>
        </p:nvCxnSpPr>
        <p:spPr>
          <a:xfrm flipH="1">
            <a:off x="4818512" y="3746174"/>
            <a:ext cx="1272770" cy="276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Rett linje 28">
            <a:extLst>
              <a:ext uri="{FF2B5EF4-FFF2-40B4-BE49-F238E27FC236}">
                <a16:creationId xmlns:a16="http://schemas.microsoft.com/office/drawing/2014/main" id="{7078821F-5FAD-40AE-8FA7-8EE41792FAF0}"/>
              </a:ext>
            </a:extLst>
          </p:cNvPr>
          <p:cNvCxnSpPr>
            <a:stCxn id="15" idx="2"/>
            <a:endCxn id="17" idx="0"/>
          </p:cNvCxnSpPr>
          <p:nvPr/>
        </p:nvCxnSpPr>
        <p:spPr>
          <a:xfrm flipH="1">
            <a:off x="1476430" y="3746174"/>
            <a:ext cx="1301123" cy="276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ektangel: avrundede hjørner 29">
            <a:extLst>
              <a:ext uri="{FF2B5EF4-FFF2-40B4-BE49-F238E27FC236}">
                <a16:creationId xmlns:a16="http://schemas.microsoft.com/office/drawing/2014/main" id="{5514F779-DEE1-41C1-968C-7E32990659EE}"/>
              </a:ext>
            </a:extLst>
          </p:cNvPr>
          <p:cNvSpPr/>
          <p:nvPr/>
        </p:nvSpPr>
        <p:spPr>
          <a:xfrm>
            <a:off x="6528639" y="4022614"/>
            <a:ext cx="2551831" cy="912812"/>
          </a:xfrm>
          <a:prstGeom prst="roundRect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nb-NO" dirty="0">
                <a:latin typeface="Arial"/>
                <a:cs typeface="Arial"/>
              </a:rPr>
              <a:t>Samarbeidsutvalg kulturskole</a:t>
            </a:r>
            <a:endParaRPr lang="nb-NO" dirty="0"/>
          </a:p>
        </p:txBody>
      </p:sp>
      <p:cxnSp>
        <p:nvCxnSpPr>
          <p:cNvPr id="34" name="Rett linje 33">
            <a:extLst>
              <a:ext uri="{FF2B5EF4-FFF2-40B4-BE49-F238E27FC236}">
                <a16:creationId xmlns:a16="http://schemas.microsoft.com/office/drawing/2014/main" id="{FAAB6650-027D-4BC6-B9A9-12EC2A736A34}"/>
              </a:ext>
            </a:extLst>
          </p:cNvPr>
          <p:cNvCxnSpPr>
            <a:stCxn id="14" idx="2"/>
            <a:endCxn id="30" idx="0"/>
          </p:cNvCxnSpPr>
          <p:nvPr/>
        </p:nvCxnSpPr>
        <p:spPr>
          <a:xfrm>
            <a:off x="6091282" y="3746174"/>
            <a:ext cx="1713273" cy="2764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531249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F9117FC562837A4EA2624271321D77BC" ma:contentTypeVersion="6" ma:contentTypeDescription="Opprett et nytt dokument." ma:contentTypeScope="" ma:versionID="c439b632c6e0ee5b1efb7d26f2c6fc09">
  <xsd:schema xmlns:xsd="http://www.w3.org/2001/XMLSchema" xmlns:xs="http://www.w3.org/2001/XMLSchema" xmlns:p="http://schemas.microsoft.com/office/2006/metadata/properties" xmlns:ns2="3ee57a3d-8441-46be-93dc-df5ed3a95aa6" xmlns:ns3="ab7c4520-7a2e-4ba5-b1b0-6585be72e6ad" targetNamespace="http://schemas.microsoft.com/office/2006/metadata/properties" ma:root="true" ma:fieldsID="9bc7d5cde2d95efe81d805df675a2501" ns2:_="" ns3:_="">
    <xsd:import namespace="3ee57a3d-8441-46be-93dc-df5ed3a95aa6"/>
    <xsd:import namespace="ab7c4520-7a2e-4ba5-b1b0-6585be72e6ad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ee57a3d-8441-46be-93dc-df5ed3a95aa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b7c4520-7a2e-4ba5-b1b0-6585be72e6ad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Del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Delingsdetaljer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holdstype"/>
        <xsd:element ref="dc:title" minOccurs="0" maxOccurs="1" ma:index="4" ma:displayName="Tit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F1B229F-56E6-4DBB-A4A8-86213985536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ee57a3d-8441-46be-93dc-df5ed3a95aa6"/>
    <ds:schemaRef ds:uri="ab7c4520-7a2e-4ba5-b1b0-6585be72e6a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36626DC7-FA9B-4319-BE0B-31207950BF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517235D-DD92-47A1-BA52-F2CF33738A5D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ab7c4520-7a2e-4ba5-b1b0-6585be72e6ad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3ee57a3d-8441-46be-93dc-df5ed3a95aa6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31</Words>
  <Application>Microsoft Office PowerPoint</Application>
  <PresentationFormat>Widescreen</PresentationFormat>
  <Paragraphs>16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/>
  <cp:lastModifiedBy>Lene S. Tamburstuen</cp:lastModifiedBy>
  <cp:revision>130</cp:revision>
  <dcterms:created xsi:type="dcterms:W3CDTF">2020-09-02T08:27:05Z</dcterms:created>
  <dcterms:modified xsi:type="dcterms:W3CDTF">2021-04-30T07:26:42Z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0x010100F9117FC562837A4EA2624271321D77BC</vt:lpwstr>
  </property>
</Properties>
</file>